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6" r:id="rId1"/>
  </p:sldMasterIdLst>
  <p:sldIdLst>
    <p:sldId id="256" r:id="rId2"/>
    <p:sldId id="27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3" d="100"/>
          <a:sy n="63" d="100"/>
        </p:scale>
        <p:origin x="-72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8830DB-4F80-4B46-A260-4193118B64B4}" type="doc">
      <dgm:prSet loTypeId="urn:microsoft.com/office/officeart/2005/8/layout/process4" loCatId="list" qsTypeId="urn:microsoft.com/office/officeart/2005/8/quickstyle/simple5" qsCatId="simple" csTypeId="urn:microsoft.com/office/officeart/2005/8/colors/accent0_3" csCatId="mainScheme" phldr="1"/>
      <dgm:spPr/>
      <dgm:t>
        <a:bodyPr/>
        <a:lstStyle/>
        <a:p>
          <a:pPr rtl="1"/>
          <a:endParaRPr lang="fa-IR"/>
        </a:p>
      </dgm:t>
    </dgm:pt>
    <dgm:pt modelId="{69349FAF-CD53-42E4-891A-FE18F387260F}">
      <dgm:prSet phldrT="[Text]" phldr="1"/>
      <dgm:spPr/>
      <dgm:t>
        <a:bodyPr/>
        <a:lstStyle/>
        <a:p>
          <a:pPr rtl="1"/>
          <a:endParaRPr lang="fa-IR"/>
        </a:p>
      </dgm:t>
    </dgm:pt>
    <dgm:pt modelId="{A73E86BA-82F3-4D86-BEDD-8FCED76CAEC0}" type="parTrans" cxnId="{C9A571B7-66FA-436A-B549-20DFFA0AA8F5}">
      <dgm:prSet/>
      <dgm:spPr/>
      <dgm:t>
        <a:bodyPr/>
        <a:lstStyle/>
        <a:p>
          <a:pPr rtl="1"/>
          <a:endParaRPr lang="fa-IR"/>
        </a:p>
      </dgm:t>
    </dgm:pt>
    <dgm:pt modelId="{121E899B-9A79-46FB-A034-4E67D8DD2343}" type="sibTrans" cxnId="{C9A571B7-66FA-436A-B549-20DFFA0AA8F5}">
      <dgm:prSet/>
      <dgm:spPr/>
      <dgm:t>
        <a:bodyPr/>
        <a:lstStyle/>
        <a:p>
          <a:pPr rtl="1"/>
          <a:endParaRPr lang="fa-IR"/>
        </a:p>
      </dgm:t>
    </dgm:pt>
    <dgm:pt modelId="{60D576D9-BEB7-487A-A5AA-85CA6FFC1735}">
      <dgm:prSet phldrT="[Text]" phldr="1"/>
      <dgm:spPr/>
      <dgm:t>
        <a:bodyPr/>
        <a:lstStyle/>
        <a:p>
          <a:pPr rtl="1"/>
          <a:endParaRPr lang="fa-IR"/>
        </a:p>
      </dgm:t>
    </dgm:pt>
    <dgm:pt modelId="{58B5D82E-F497-474E-832C-2CA428EF792C}" type="parTrans" cxnId="{D406C9E7-8429-4998-A09A-E09627431807}">
      <dgm:prSet/>
      <dgm:spPr/>
      <dgm:t>
        <a:bodyPr/>
        <a:lstStyle/>
        <a:p>
          <a:pPr rtl="1"/>
          <a:endParaRPr lang="fa-IR"/>
        </a:p>
      </dgm:t>
    </dgm:pt>
    <dgm:pt modelId="{84733B58-360C-46BC-A3C8-C874CD4E7F65}" type="sibTrans" cxnId="{D406C9E7-8429-4998-A09A-E09627431807}">
      <dgm:prSet/>
      <dgm:spPr/>
      <dgm:t>
        <a:bodyPr/>
        <a:lstStyle/>
        <a:p>
          <a:pPr rtl="1"/>
          <a:endParaRPr lang="fa-IR"/>
        </a:p>
      </dgm:t>
    </dgm:pt>
    <dgm:pt modelId="{60D89DDB-226A-405E-A1C1-A7F8E1C08719}">
      <dgm:prSet custT="1"/>
      <dgm:spPr/>
      <dgm:t>
        <a:bodyPr/>
        <a:lstStyle/>
        <a:p>
          <a:pPr rtl="1"/>
          <a:r>
            <a:rPr lang="fa-IR" sz="4000" b="1" smtClean="0"/>
            <a:t>حب نفس</a:t>
          </a:r>
          <a:endParaRPr lang="fa-IR" sz="4000" dirty="0"/>
        </a:p>
      </dgm:t>
    </dgm:pt>
    <dgm:pt modelId="{541F1EB8-E70B-4D9A-988C-7C1E9EB09E7B}" type="parTrans" cxnId="{9A6CCA00-9114-4666-9EC6-AAF7EE701121}">
      <dgm:prSet/>
      <dgm:spPr/>
      <dgm:t>
        <a:bodyPr/>
        <a:lstStyle/>
        <a:p>
          <a:pPr rtl="1"/>
          <a:endParaRPr lang="fa-IR"/>
        </a:p>
      </dgm:t>
    </dgm:pt>
    <dgm:pt modelId="{5A75B78E-4EC8-431C-8F88-21093E3E0FC0}" type="sibTrans" cxnId="{9A6CCA00-9114-4666-9EC6-AAF7EE701121}">
      <dgm:prSet/>
      <dgm:spPr/>
      <dgm:t>
        <a:bodyPr/>
        <a:lstStyle/>
        <a:p>
          <a:pPr rtl="1"/>
          <a:endParaRPr lang="fa-IR"/>
        </a:p>
      </dgm:t>
    </dgm:pt>
    <dgm:pt modelId="{B1B37266-A6A6-48C0-BCAC-ABB7449E627B}">
      <dgm:prSet custT="1"/>
      <dgm:spPr/>
      <dgm:t>
        <a:bodyPr/>
        <a:lstStyle/>
        <a:p>
          <a:pPr rtl="1"/>
          <a:r>
            <a:rPr lang="fa-IR" sz="4000" b="1" smtClean="0"/>
            <a:t>ریشه اصلی عجب</a:t>
          </a:r>
          <a:endParaRPr lang="fa-IR" sz="4000" dirty="0"/>
        </a:p>
      </dgm:t>
    </dgm:pt>
    <dgm:pt modelId="{F2324C18-C336-4807-8CF0-F3FF9A96F5A5}" type="parTrans" cxnId="{F29E78DF-DDA7-403E-B39D-6B338B68E280}">
      <dgm:prSet/>
      <dgm:spPr/>
      <dgm:t>
        <a:bodyPr/>
        <a:lstStyle/>
        <a:p>
          <a:pPr rtl="1"/>
          <a:endParaRPr lang="fa-IR"/>
        </a:p>
      </dgm:t>
    </dgm:pt>
    <dgm:pt modelId="{DF8A563A-325A-47C8-82DC-EC62C8C85628}" type="sibTrans" cxnId="{F29E78DF-DDA7-403E-B39D-6B338B68E280}">
      <dgm:prSet/>
      <dgm:spPr/>
      <dgm:t>
        <a:bodyPr/>
        <a:lstStyle/>
        <a:p>
          <a:pPr rtl="1"/>
          <a:endParaRPr lang="fa-IR"/>
        </a:p>
      </dgm:t>
    </dgm:pt>
    <dgm:pt modelId="{8627CA29-2240-466D-B720-1E20A44C4D15}" type="pres">
      <dgm:prSet presAssocID="{338830DB-4F80-4B46-A260-4193118B64B4}" presName="Name0" presStyleCnt="0">
        <dgm:presLayoutVars>
          <dgm:dir/>
          <dgm:animLvl val="lvl"/>
          <dgm:resizeHandles val="exact"/>
        </dgm:presLayoutVars>
      </dgm:prSet>
      <dgm:spPr/>
      <dgm:t>
        <a:bodyPr/>
        <a:lstStyle/>
        <a:p>
          <a:pPr rtl="1"/>
          <a:endParaRPr lang="fa-IR"/>
        </a:p>
      </dgm:t>
    </dgm:pt>
    <dgm:pt modelId="{1B35648E-C677-43A1-83F2-147D0642EE5F}" type="pres">
      <dgm:prSet presAssocID="{60D576D9-BEB7-487A-A5AA-85CA6FFC1735}" presName="boxAndChildren" presStyleCnt="0"/>
      <dgm:spPr/>
    </dgm:pt>
    <dgm:pt modelId="{B7846BFE-F1DD-4D68-9DB1-24E653762134}" type="pres">
      <dgm:prSet presAssocID="{60D576D9-BEB7-487A-A5AA-85CA6FFC1735}" presName="parentTextBox" presStyleLbl="node1" presStyleIdx="0" presStyleCnt="2"/>
      <dgm:spPr/>
      <dgm:t>
        <a:bodyPr/>
        <a:lstStyle/>
        <a:p>
          <a:pPr rtl="1"/>
          <a:endParaRPr lang="fa-IR"/>
        </a:p>
      </dgm:t>
    </dgm:pt>
    <dgm:pt modelId="{8F8DDEFC-EB68-4BFF-87B9-A7F032BC8857}" type="pres">
      <dgm:prSet presAssocID="{60D576D9-BEB7-487A-A5AA-85CA6FFC1735}" presName="entireBox" presStyleLbl="node1" presStyleIdx="0" presStyleCnt="2"/>
      <dgm:spPr/>
      <dgm:t>
        <a:bodyPr/>
        <a:lstStyle/>
        <a:p>
          <a:pPr rtl="1"/>
          <a:endParaRPr lang="fa-IR"/>
        </a:p>
      </dgm:t>
    </dgm:pt>
    <dgm:pt modelId="{2429B003-E53F-40AC-9A23-B7D12479BB4A}" type="pres">
      <dgm:prSet presAssocID="{60D576D9-BEB7-487A-A5AA-85CA6FFC1735}" presName="descendantBox" presStyleCnt="0"/>
      <dgm:spPr/>
    </dgm:pt>
    <dgm:pt modelId="{9D8AD501-14C1-4BAF-BFC7-A53D625A3383}" type="pres">
      <dgm:prSet presAssocID="{B1B37266-A6A6-48C0-BCAC-ABB7449E627B}" presName="childTextBox" presStyleLbl="fgAccFollowNode1" presStyleIdx="0" presStyleCnt="2">
        <dgm:presLayoutVars>
          <dgm:bulletEnabled val="1"/>
        </dgm:presLayoutVars>
      </dgm:prSet>
      <dgm:spPr/>
      <dgm:t>
        <a:bodyPr/>
        <a:lstStyle/>
        <a:p>
          <a:pPr rtl="1"/>
          <a:endParaRPr lang="fa-IR"/>
        </a:p>
      </dgm:t>
    </dgm:pt>
    <dgm:pt modelId="{F3CD3855-7823-4810-9D6F-89E73AECB405}" type="pres">
      <dgm:prSet presAssocID="{121E899B-9A79-46FB-A034-4E67D8DD2343}" presName="sp" presStyleCnt="0"/>
      <dgm:spPr/>
    </dgm:pt>
    <dgm:pt modelId="{0578404A-0284-4E12-955B-A3C2C42BEEC4}" type="pres">
      <dgm:prSet presAssocID="{69349FAF-CD53-42E4-891A-FE18F387260F}" presName="arrowAndChildren" presStyleCnt="0"/>
      <dgm:spPr/>
    </dgm:pt>
    <dgm:pt modelId="{E7E14D71-E0E2-4313-892A-DE8E6CBB7B63}" type="pres">
      <dgm:prSet presAssocID="{69349FAF-CD53-42E4-891A-FE18F387260F}" presName="parentTextArrow" presStyleLbl="node1" presStyleIdx="0" presStyleCnt="2"/>
      <dgm:spPr/>
      <dgm:t>
        <a:bodyPr/>
        <a:lstStyle/>
        <a:p>
          <a:pPr rtl="1"/>
          <a:endParaRPr lang="fa-IR"/>
        </a:p>
      </dgm:t>
    </dgm:pt>
    <dgm:pt modelId="{A2C39842-39D1-424E-9C2A-98CA228D1D00}" type="pres">
      <dgm:prSet presAssocID="{69349FAF-CD53-42E4-891A-FE18F387260F}" presName="arrow" presStyleLbl="node1" presStyleIdx="1" presStyleCnt="2" custLinFactNeighborX="868" custLinFactNeighborY="-30861"/>
      <dgm:spPr/>
      <dgm:t>
        <a:bodyPr/>
        <a:lstStyle/>
        <a:p>
          <a:pPr rtl="1"/>
          <a:endParaRPr lang="fa-IR"/>
        </a:p>
      </dgm:t>
    </dgm:pt>
    <dgm:pt modelId="{5157D64F-6A2B-40BE-AEEE-BD2F4F51ACC4}" type="pres">
      <dgm:prSet presAssocID="{69349FAF-CD53-42E4-891A-FE18F387260F}" presName="descendantArrow" presStyleCnt="0"/>
      <dgm:spPr/>
    </dgm:pt>
    <dgm:pt modelId="{BDD7279D-D824-4B8B-BB1D-C97A96F6A9F9}" type="pres">
      <dgm:prSet presAssocID="{60D89DDB-226A-405E-A1C1-A7F8E1C08719}" presName="childTextArrow" presStyleLbl="fgAccFollowNode1" presStyleIdx="1" presStyleCnt="2" custScaleX="2000000" custLinFactNeighborX="-45563" custLinFactNeighborY="-1624">
        <dgm:presLayoutVars>
          <dgm:bulletEnabled val="1"/>
        </dgm:presLayoutVars>
      </dgm:prSet>
      <dgm:spPr/>
      <dgm:t>
        <a:bodyPr/>
        <a:lstStyle/>
        <a:p>
          <a:pPr rtl="1"/>
          <a:endParaRPr lang="fa-IR"/>
        </a:p>
      </dgm:t>
    </dgm:pt>
  </dgm:ptLst>
  <dgm:cxnLst>
    <dgm:cxn modelId="{07840DD9-D609-412E-B7B4-A5BA6E21281B}" type="presOf" srcId="{60D89DDB-226A-405E-A1C1-A7F8E1C08719}" destId="{BDD7279D-D824-4B8B-BB1D-C97A96F6A9F9}" srcOrd="0" destOrd="0" presId="urn:microsoft.com/office/officeart/2005/8/layout/process4"/>
    <dgm:cxn modelId="{F97641EB-67CE-48C2-B82A-E9B5AF4EC051}" type="presOf" srcId="{60D576D9-BEB7-487A-A5AA-85CA6FFC1735}" destId="{B7846BFE-F1DD-4D68-9DB1-24E653762134}" srcOrd="0" destOrd="0" presId="urn:microsoft.com/office/officeart/2005/8/layout/process4"/>
    <dgm:cxn modelId="{C9A571B7-66FA-436A-B549-20DFFA0AA8F5}" srcId="{338830DB-4F80-4B46-A260-4193118B64B4}" destId="{69349FAF-CD53-42E4-891A-FE18F387260F}" srcOrd="0" destOrd="0" parTransId="{A73E86BA-82F3-4D86-BEDD-8FCED76CAEC0}" sibTransId="{121E899B-9A79-46FB-A034-4E67D8DD2343}"/>
    <dgm:cxn modelId="{F29E78DF-DDA7-403E-B39D-6B338B68E280}" srcId="{60D576D9-BEB7-487A-A5AA-85CA6FFC1735}" destId="{B1B37266-A6A6-48C0-BCAC-ABB7449E627B}" srcOrd="0" destOrd="0" parTransId="{F2324C18-C336-4807-8CF0-F3FF9A96F5A5}" sibTransId="{DF8A563A-325A-47C8-82DC-EC62C8C85628}"/>
    <dgm:cxn modelId="{ADF1B93F-1092-4593-8F85-0991D0869F44}" type="presOf" srcId="{69349FAF-CD53-42E4-891A-FE18F387260F}" destId="{A2C39842-39D1-424E-9C2A-98CA228D1D00}" srcOrd="1" destOrd="0" presId="urn:microsoft.com/office/officeart/2005/8/layout/process4"/>
    <dgm:cxn modelId="{9A6CCA00-9114-4666-9EC6-AAF7EE701121}" srcId="{69349FAF-CD53-42E4-891A-FE18F387260F}" destId="{60D89DDB-226A-405E-A1C1-A7F8E1C08719}" srcOrd="0" destOrd="0" parTransId="{541F1EB8-E70B-4D9A-988C-7C1E9EB09E7B}" sibTransId="{5A75B78E-4EC8-431C-8F88-21093E3E0FC0}"/>
    <dgm:cxn modelId="{D406C9E7-8429-4998-A09A-E09627431807}" srcId="{338830DB-4F80-4B46-A260-4193118B64B4}" destId="{60D576D9-BEB7-487A-A5AA-85CA6FFC1735}" srcOrd="1" destOrd="0" parTransId="{58B5D82E-F497-474E-832C-2CA428EF792C}" sibTransId="{84733B58-360C-46BC-A3C8-C874CD4E7F65}"/>
    <dgm:cxn modelId="{B78537C5-04C1-4444-829E-65FF42BAAB17}" type="presOf" srcId="{338830DB-4F80-4B46-A260-4193118B64B4}" destId="{8627CA29-2240-466D-B720-1E20A44C4D15}" srcOrd="0" destOrd="0" presId="urn:microsoft.com/office/officeart/2005/8/layout/process4"/>
    <dgm:cxn modelId="{DFAEDB33-526D-45D2-BCAE-D505E541CB06}" type="presOf" srcId="{69349FAF-CD53-42E4-891A-FE18F387260F}" destId="{E7E14D71-E0E2-4313-892A-DE8E6CBB7B63}" srcOrd="0" destOrd="0" presId="urn:microsoft.com/office/officeart/2005/8/layout/process4"/>
    <dgm:cxn modelId="{451596FE-41B4-4A21-ADFD-F76BB9F30FCC}" type="presOf" srcId="{60D576D9-BEB7-487A-A5AA-85CA6FFC1735}" destId="{8F8DDEFC-EB68-4BFF-87B9-A7F032BC8857}" srcOrd="1" destOrd="0" presId="urn:microsoft.com/office/officeart/2005/8/layout/process4"/>
    <dgm:cxn modelId="{9957CA88-AA67-4C4A-9831-1916D23325A5}" type="presOf" srcId="{B1B37266-A6A6-48C0-BCAC-ABB7449E627B}" destId="{9D8AD501-14C1-4BAF-BFC7-A53D625A3383}" srcOrd="0" destOrd="0" presId="urn:microsoft.com/office/officeart/2005/8/layout/process4"/>
    <dgm:cxn modelId="{1669536F-04A2-4866-90D4-6548DA3A6406}" type="presParOf" srcId="{8627CA29-2240-466D-B720-1E20A44C4D15}" destId="{1B35648E-C677-43A1-83F2-147D0642EE5F}" srcOrd="0" destOrd="0" presId="urn:microsoft.com/office/officeart/2005/8/layout/process4"/>
    <dgm:cxn modelId="{1C62864E-3455-4C6A-9D9D-13C3F659FC86}" type="presParOf" srcId="{1B35648E-C677-43A1-83F2-147D0642EE5F}" destId="{B7846BFE-F1DD-4D68-9DB1-24E653762134}" srcOrd="0" destOrd="0" presId="urn:microsoft.com/office/officeart/2005/8/layout/process4"/>
    <dgm:cxn modelId="{E564B14C-1779-4748-9209-E35413FB596F}" type="presParOf" srcId="{1B35648E-C677-43A1-83F2-147D0642EE5F}" destId="{8F8DDEFC-EB68-4BFF-87B9-A7F032BC8857}" srcOrd="1" destOrd="0" presId="urn:microsoft.com/office/officeart/2005/8/layout/process4"/>
    <dgm:cxn modelId="{4CE2FF52-675B-4544-8CE2-8DDE2B425917}" type="presParOf" srcId="{1B35648E-C677-43A1-83F2-147D0642EE5F}" destId="{2429B003-E53F-40AC-9A23-B7D12479BB4A}" srcOrd="2" destOrd="0" presId="urn:microsoft.com/office/officeart/2005/8/layout/process4"/>
    <dgm:cxn modelId="{2189F8DA-81A3-4C21-AD90-709F0F8F0387}" type="presParOf" srcId="{2429B003-E53F-40AC-9A23-B7D12479BB4A}" destId="{9D8AD501-14C1-4BAF-BFC7-A53D625A3383}" srcOrd="0" destOrd="0" presId="urn:microsoft.com/office/officeart/2005/8/layout/process4"/>
    <dgm:cxn modelId="{7067FFEA-CCBB-48C8-B84E-FB2D60DEE560}" type="presParOf" srcId="{8627CA29-2240-466D-B720-1E20A44C4D15}" destId="{F3CD3855-7823-4810-9D6F-89E73AECB405}" srcOrd="1" destOrd="0" presId="urn:microsoft.com/office/officeart/2005/8/layout/process4"/>
    <dgm:cxn modelId="{B3F46A98-A7B4-4D57-9472-12FD427B62D9}" type="presParOf" srcId="{8627CA29-2240-466D-B720-1E20A44C4D15}" destId="{0578404A-0284-4E12-955B-A3C2C42BEEC4}" srcOrd="2" destOrd="0" presId="urn:microsoft.com/office/officeart/2005/8/layout/process4"/>
    <dgm:cxn modelId="{000C2082-6EA0-420A-AB13-55E75975BB0B}" type="presParOf" srcId="{0578404A-0284-4E12-955B-A3C2C42BEEC4}" destId="{E7E14D71-E0E2-4313-892A-DE8E6CBB7B63}" srcOrd="0" destOrd="0" presId="urn:microsoft.com/office/officeart/2005/8/layout/process4"/>
    <dgm:cxn modelId="{3063B3F1-9106-48D5-AB9A-3B6884DF1A73}" type="presParOf" srcId="{0578404A-0284-4E12-955B-A3C2C42BEEC4}" destId="{A2C39842-39D1-424E-9C2A-98CA228D1D00}" srcOrd="1" destOrd="0" presId="urn:microsoft.com/office/officeart/2005/8/layout/process4"/>
    <dgm:cxn modelId="{AE9C415B-83E7-487B-9242-21B789DE077E}" type="presParOf" srcId="{0578404A-0284-4E12-955B-A3C2C42BEEC4}" destId="{5157D64F-6A2B-40BE-AEEE-BD2F4F51ACC4}" srcOrd="2" destOrd="0" presId="urn:microsoft.com/office/officeart/2005/8/layout/process4"/>
    <dgm:cxn modelId="{3648B9B1-F80C-4649-B076-D4DD457FBA7C}" type="presParOf" srcId="{5157D64F-6A2B-40BE-AEEE-BD2F4F51ACC4}" destId="{BDD7279D-D824-4B8B-BB1D-C97A96F6A9F9}" srcOrd="0" destOrd="0" presId="urn:microsoft.com/office/officeart/2005/8/layout/process4"/>
  </dgm:cxnLst>
  <dgm:bg/>
  <dgm:whole/>
</dgm:dataModel>
</file>

<file path=ppt/diagrams/data2.xml><?xml version="1.0" encoding="utf-8"?>
<dgm:dataModel xmlns:dgm="http://schemas.openxmlformats.org/drawingml/2006/diagram" xmlns:a="http://schemas.openxmlformats.org/drawingml/2006/main">
  <dgm:ptLst>
    <dgm:pt modelId="{47A55BA1-C849-4DA4-8603-7531F0EC2766}" type="doc">
      <dgm:prSet loTypeId="urn:microsoft.com/office/officeart/2005/8/layout/vProcess5" loCatId="process" qsTypeId="urn:microsoft.com/office/officeart/2005/8/quickstyle/3d8" qsCatId="3D" csTypeId="urn:microsoft.com/office/officeart/2005/8/colors/accent1_2" csCatId="accent1" phldr="1"/>
      <dgm:spPr/>
      <dgm:t>
        <a:bodyPr/>
        <a:lstStyle/>
        <a:p>
          <a:pPr rtl="1"/>
          <a:endParaRPr lang="fa-IR"/>
        </a:p>
      </dgm:t>
    </dgm:pt>
    <dgm:pt modelId="{22805CC9-115A-48E3-87B2-2F369C55E4EE}">
      <dgm:prSet phldrT="[Text]" custT="1"/>
      <dgm:spPr/>
      <dgm:t>
        <a:bodyPr/>
        <a:lstStyle/>
        <a:p>
          <a:pPr rtl="1"/>
          <a:r>
            <a:rPr lang="fa-IR" sz="3200" b="1" dirty="0" smtClean="0"/>
            <a:t>تسلیم نشدن در برابر ناحق</a:t>
          </a:r>
          <a:endParaRPr lang="fa-IR" sz="3200" b="1" dirty="0"/>
        </a:p>
      </dgm:t>
    </dgm:pt>
    <dgm:pt modelId="{9A3E16A6-D19F-4FBF-B20B-D02557929E13}" type="parTrans" cxnId="{85389C76-2EDD-43B0-9747-71D94A84990E}">
      <dgm:prSet/>
      <dgm:spPr/>
      <dgm:t>
        <a:bodyPr/>
        <a:lstStyle/>
        <a:p>
          <a:pPr rtl="1"/>
          <a:endParaRPr lang="fa-IR"/>
        </a:p>
      </dgm:t>
    </dgm:pt>
    <dgm:pt modelId="{4CAC2394-2034-49BC-A119-F678C29364F5}" type="sibTrans" cxnId="{85389C76-2EDD-43B0-9747-71D94A84990E}">
      <dgm:prSet/>
      <dgm:spPr/>
      <dgm:t>
        <a:bodyPr/>
        <a:lstStyle/>
        <a:p>
          <a:pPr rtl="1"/>
          <a:endParaRPr lang="fa-IR"/>
        </a:p>
      </dgm:t>
    </dgm:pt>
    <dgm:pt modelId="{7F367ACF-2B5F-4179-B03D-8A57D0FA55AE}">
      <dgm:prSet custT="1"/>
      <dgm:spPr/>
      <dgm:t>
        <a:bodyPr/>
        <a:lstStyle/>
        <a:p>
          <a:pPr rtl="1"/>
          <a:r>
            <a:rPr lang="fa-IR" sz="3600" b="1" dirty="0" smtClean="0"/>
            <a:t>ارتباط نزدیک با خدا</a:t>
          </a:r>
          <a:endParaRPr lang="fa-IR" sz="3600" dirty="0"/>
        </a:p>
      </dgm:t>
    </dgm:pt>
    <dgm:pt modelId="{CB49C263-9FF2-4C98-8847-A2D81E5EAF9B}" type="parTrans" cxnId="{8AB1429C-AFC9-4C1A-A8D9-878EDBAF5883}">
      <dgm:prSet/>
      <dgm:spPr/>
      <dgm:t>
        <a:bodyPr/>
        <a:lstStyle/>
        <a:p>
          <a:pPr rtl="1"/>
          <a:endParaRPr lang="fa-IR"/>
        </a:p>
      </dgm:t>
    </dgm:pt>
    <dgm:pt modelId="{735B3B06-92C9-4543-B77E-628EF2E6CF6B}" type="sibTrans" cxnId="{8AB1429C-AFC9-4C1A-A8D9-878EDBAF5883}">
      <dgm:prSet/>
      <dgm:spPr/>
      <dgm:t>
        <a:bodyPr/>
        <a:lstStyle/>
        <a:p>
          <a:pPr rtl="1"/>
          <a:endParaRPr lang="fa-IR"/>
        </a:p>
      </dgm:t>
    </dgm:pt>
    <dgm:pt modelId="{EE5C1D78-0429-4D44-BE70-E57C1CAFAB66}">
      <dgm:prSet phldrT="[Text]" custT="1"/>
      <dgm:spPr/>
      <dgm:t>
        <a:bodyPr/>
        <a:lstStyle/>
        <a:p>
          <a:pPr rtl="1"/>
          <a:r>
            <a:rPr lang="fa-IR" sz="4400" dirty="0" smtClean="0"/>
            <a:t>عزت نفس بالاتر</a:t>
          </a:r>
          <a:endParaRPr lang="fa-IR" sz="4400" dirty="0"/>
        </a:p>
      </dgm:t>
    </dgm:pt>
    <dgm:pt modelId="{D2C76B39-00BA-4B06-9138-A08B176D17D3}" type="sibTrans" cxnId="{8B070CB9-E3D5-47BE-BDEF-0399EC886F9D}">
      <dgm:prSet/>
      <dgm:spPr/>
      <dgm:t>
        <a:bodyPr/>
        <a:lstStyle/>
        <a:p>
          <a:pPr rtl="1"/>
          <a:endParaRPr lang="fa-IR"/>
        </a:p>
      </dgm:t>
    </dgm:pt>
    <dgm:pt modelId="{6350D9AF-0765-40E8-ABDD-18A64D2A6182}" type="parTrans" cxnId="{8B070CB9-E3D5-47BE-BDEF-0399EC886F9D}">
      <dgm:prSet/>
      <dgm:spPr/>
      <dgm:t>
        <a:bodyPr/>
        <a:lstStyle/>
        <a:p>
          <a:pPr rtl="1"/>
          <a:endParaRPr lang="fa-IR"/>
        </a:p>
      </dgm:t>
    </dgm:pt>
    <dgm:pt modelId="{60EA9E9A-87B6-45FA-B2A5-B019A32BB187}">
      <dgm:prSet/>
      <dgm:spPr/>
      <dgm:t>
        <a:bodyPr/>
        <a:lstStyle/>
        <a:p>
          <a:pPr rtl="1"/>
          <a:r>
            <a:rPr lang="fa-IR" b="1" dirty="0" smtClean="0"/>
            <a:t>تقوای بالاتر</a:t>
          </a:r>
          <a:endParaRPr lang="fa-IR" dirty="0"/>
        </a:p>
      </dgm:t>
    </dgm:pt>
    <dgm:pt modelId="{98CFE4FC-41B9-465A-BD1F-A697D65F8873}" type="parTrans" cxnId="{25E83323-7DC4-4940-B45D-935409D6758F}">
      <dgm:prSet/>
      <dgm:spPr/>
      <dgm:t>
        <a:bodyPr/>
        <a:lstStyle/>
        <a:p>
          <a:pPr rtl="1"/>
          <a:endParaRPr lang="fa-IR"/>
        </a:p>
      </dgm:t>
    </dgm:pt>
    <dgm:pt modelId="{37CB99D6-638B-4A0C-BF23-91DF58394A75}" type="sibTrans" cxnId="{25E83323-7DC4-4940-B45D-935409D6758F}">
      <dgm:prSet custLinFactNeighborX="-14582" custLinFactNeighborY="1128"/>
      <dgm:spPr/>
      <dgm:t>
        <a:bodyPr/>
        <a:lstStyle/>
        <a:p>
          <a:pPr rtl="1"/>
          <a:endParaRPr lang="fa-IR"/>
        </a:p>
      </dgm:t>
    </dgm:pt>
    <dgm:pt modelId="{B5F9ADC4-EC3E-4567-8B6A-0EADACA5C557}" type="pres">
      <dgm:prSet presAssocID="{47A55BA1-C849-4DA4-8603-7531F0EC2766}" presName="outerComposite" presStyleCnt="0">
        <dgm:presLayoutVars>
          <dgm:chMax val="5"/>
          <dgm:dir/>
          <dgm:resizeHandles val="exact"/>
        </dgm:presLayoutVars>
      </dgm:prSet>
      <dgm:spPr/>
      <dgm:t>
        <a:bodyPr/>
        <a:lstStyle/>
        <a:p>
          <a:pPr rtl="1"/>
          <a:endParaRPr lang="fa-IR"/>
        </a:p>
      </dgm:t>
    </dgm:pt>
    <dgm:pt modelId="{13AA4EB9-CCA4-4CB3-AF64-BF210FF5CF20}" type="pres">
      <dgm:prSet presAssocID="{47A55BA1-C849-4DA4-8603-7531F0EC2766}" presName="dummyMaxCanvas" presStyleCnt="0">
        <dgm:presLayoutVars/>
      </dgm:prSet>
      <dgm:spPr/>
    </dgm:pt>
    <dgm:pt modelId="{ECCFA2C3-E68D-482F-8481-FA9BD502B00B}" type="pres">
      <dgm:prSet presAssocID="{47A55BA1-C849-4DA4-8603-7531F0EC2766}" presName="FourNodes_1" presStyleLbl="node1" presStyleIdx="0" presStyleCnt="4" custLinFactNeighborX="1524" custLinFactNeighborY="18984">
        <dgm:presLayoutVars>
          <dgm:bulletEnabled val="1"/>
        </dgm:presLayoutVars>
      </dgm:prSet>
      <dgm:spPr/>
      <dgm:t>
        <a:bodyPr/>
        <a:lstStyle/>
        <a:p>
          <a:pPr rtl="1"/>
          <a:endParaRPr lang="fa-IR"/>
        </a:p>
      </dgm:t>
    </dgm:pt>
    <dgm:pt modelId="{034EC22A-770F-45B6-8D65-AB8AE9616EF0}" type="pres">
      <dgm:prSet presAssocID="{47A55BA1-C849-4DA4-8603-7531F0EC2766}" presName="FourNodes_2" presStyleLbl="node1" presStyleIdx="1" presStyleCnt="4" custLinFactY="19112" custLinFactNeighborX="-5326" custLinFactNeighborY="100000">
        <dgm:presLayoutVars>
          <dgm:bulletEnabled val="1"/>
        </dgm:presLayoutVars>
      </dgm:prSet>
      <dgm:spPr/>
      <dgm:t>
        <a:bodyPr/>
        <a:lstStyle/>
        <a:p>
          <a:pPr rtl="1"/>
          <a:endParaRPr lang="fa-IR"/>
        </a:p>
      </dgm:t>
    </dgm:pt>
    <dgm:pt modelId="{981A1720-446C-4CA2-BBC9-F7BB6A7C3179}" type="pres">
      <dgm:prSet presAssocID="{47A55BA1-C849-4DA4-8603-7531F0EC2766}" presName="FourNodes_3" presStyleLbl="node1" presStyleIdx="2" presStyleCnt="4" custLinFactY="100000" custLinFactNeighborX="-9003" custLinFactNeighborY="114155">
        <dgm:presLayoutVars>
          <dgm:bulletEnabled val="1"/>
        </dgm:presLayoutVars>
      </dgm:prSet>
      <dgm:spPr/>
      <dgm:t>
        <a:bodyPr/>
        <a:lstStyle/>
        <a:p>
          <a:pPr rtl="1"/>
          <a:endParaRPr lang="fa-IR"/>
        </a:p>
      </dgm:t>
    </dgm:pt>
    <dgm:pt modelId="{B34BDC56-C243-4805-9B0E-901B12970057}" type="pres">
      <dgm:prSet presAssocID="{47A55BA1-C849-4DA4-8603-7531F0EC2766}" presName="FourNodes_4" presStyleLbl="node1" presStyleIdx="3" presStyleCnt="4" custLinFactY="-100000" custLinFactNeighborX="-21951" custLinFactNeighborY="-121661">
        <dgm:presLayoutVars>
          <dgm:bulletEnabled val="1"/>
        </dgm:presLayoutVars>
      </dgm:prSet>
      <dgm:spPr/>
      <dgm:t>
        <a:bodyPr/>
        <a:lstStyle/>
        <a:p>
          <a:pPr rtl="1"/>
          <a:endParaRPr lang="fa-IR"/>
        </a:p>
      </dgm:t>
    </dgm:pt>
    <dgm:pt modelId="{DD81BA63-92E4-450B-B4D7-F77BE7CECAC9}" type="pres">
      <dgm:prSet presAssocID="{47A55BA1-C849-4DA4-8603-7531F0EC2766}" presName="FourConn_1-2" presStyleLbl="fgAccFollowNode1" presStyleIdx="0" presStyleCnt="3" custLinFactNeighborX="-69391" custLinFactNeighborY="28195">
        <dgm:presLayoutVars>
          <dgm:bulletEnabled val="1"/>
        </dgm:presLayoutVars>
      </dgm:prSet>
      <dgm:spPr/>
      <dgm:t>
        <a:bodyPr/>
        <a:lstStyle/>
        <a:p>
          <a:pPr rtl="1"/>
          <a:endParaRPr lang="fa-IR"/>
        </a:p>
      </dgm:t>
    </dgm:pt>
    <dgm:pt modelId="{4E25B733-270E-4A2D-B0EF-D9AA415122AE}" type="pres">
      <dgm:prSet presAssocID="{47A55BA1-C849-4DA4-8603-7531F0EC2766}" presName="FourConn_2-3" presStyleLbl="fgAccFollowNode1" presStyleIdx="1" presStyleCnt="3" custLinFactNeighborX="-76605" custLinFactNeighborY="7006">
        <dgm:presLayoutVars>
          <dgm:bulletEnabled val="1"/>
        </dgm:presLayoutVars>
      </dgm:prSet>
      <dgm:spPr/>
      <dgm:t>
        <a:bodyPr/>
        <a:lstStyle/>
        <a:p>
          <a:pPr rtl="1"/>
          <a:endParaRPr lang="fa-IR"/>
        </a:p>
      </dgm:t>
    </dgm:pt>
    <dgm:pt modelId="{A2F211BE-35C6-4A96-8438-820AF77BEBE9}" type="pres">
      <dgm:prSet presAssocID="{47A55BA1-C849-4DA4-8603-7531F0EC2766}" presName="FourConn_3-4" presStyleLbl="fgAccFollowNode1" presStyleIdx="2" presStyleCnt="3" custLinFactX="-11827" custLinFactNeighborX="-100000" custLinFactNeighborY="-14182">
        <dgm:presLayoutVars>
          <dgm:bulletEnabled val="1"/>
        </dgm:presLayoutVars>
      </dgm:prSet>
      <dgm:spPr/>
      <dgm:t>
        <a:bodyPr/>
        <a:lstStyle/>
        <a:p>
          <a:pPr rtl="1"/>
          <a:endParaRPr lang="fa-IR"/>
        </a:p>
      </dgm:t>
    </dgm:pt>
    <dgm:pt modelId="{890D23C3-9C06-475A-AF73-737DF9B30E79}" type="pres">
      <dgm:prSet presAssocID="{47A55BA1-C849-4DA4-8603-7531F0EC2766}" presName="FourNodes_1_text" presStyleLbl="node1" presStyleIdx="3" presStyleCnt="4">
        <dgm:presLayoutVars>
          <dgm:bulletEnabled val="1"/>
        </dgm:presLayoutVars>
      </dgm:prSet>
      <dgm:spPr/>
      <dgm:t>
        <a:bodyPr/>
        <a:lstStyle/>
        <a:p>
          <a:pPr rtl="1"/>
          <a:endParaRPr lang="fa-IR"/>
        </a:p>
      </dgm:t>
    </dgm:pt>
    <dgm:pt modelId="{174FD92A-FBAE-4F78-90CB-3E4CB9C8D789}" type="pres">
      <dgm:prSet presAssocID="{47A55BA1-C849-4DA4-8603-7531F0EC2766}" presName="FourNodes_2_text" presStyleLbl="node1" presStyleIdx="3" presStyleCnt="4">
        <dgm:presLayoutVars>
          <dgm:bulletEnabled val="1"/>
        </dgm:presLayoutVars>
      </dgm:prSet>
      <dgm:spPr/>
      <dgm:t>
        <a:bodyPr/>
        <a:lstStyle/>
        <a:p>
          <a:pPr rtl="1"/>
          <a:endParaRPr lang="fa-IR"/>
        </a:p>
      </dgm:t>
    </dgm:pt>
    <dgm:pt modelId="{CD21A0D6-0DB9-4951-A69C-D884B1574ADD}" type="pres">
      <dgm:prSet presAssocID="{47A55BA1-C849-4DA4-8603-7531F0EC2766}" presName="FourNodes_3_text" presStyleLbl="node1" presStyleIdx="3" presStyleCnt="4">
        <dgm:presLayoutVars>
          <dgm:bulletEnabled val="1"/>
        </dgm:presLayoutVars>
      </dgm:prSet>
      <dgm:spPr/>
      <dgm:t>
        <a:bodyPr/>
        <a:lstStyle/>
        <a:p>
          <a:pPr rtl="1"/>
          <a:endParaRPr lang="fa-IR"/>
        </a:p>
      </dgm:t>
    </dgm:pt>
    <dgm:pt modelId="{1C95D2F1-7C39-49F7-BBA2-7554F21B86A4}" type="pres">
      <dgm:prSet presAssocID="{47A55BA1-C849-4DA4-8603-7531F0EC2766}" presName="FourNodes_4_text" presStyleLbl="node1" presStyleIdx="3" presStyleCnt="4">
        <dgm:presLayoutVars>
          <dgm:bulletEnabled val="1"/>
        </dgm:presLayoutVars>
      </dgm:prSet>
      <dgm:spPr/>
      <dgm:t>
        <a:bodyPr/>
        <a:lstStyle/>
        <a:p>
          <a:pPr rtl="1"/>
          <a:endParaRPr lang="fa-IR"/>
        </a:p>
      </dgm:t>
    </dgm:pt>
  </dgm:ptLst>
  <dgm:cxnLst>
    <dgm:cxn modelId="{1C9674CE-8F93-4426-8746-FC783E47F1F0}" type="presOf" srcId="{60EA9E9A-87B6-45FA-B2A5-B019A32BB187}" destId="{1C95D2F1-7C39-49F7-BBA2-7554F21B86A4}" srcOrd="1" destOrd="0" presId="urn:microsoft.com/office/officeart/2005/8/layout/vProcess5"/>
    <dgm:cxn modelId="{A63D642F-1D4A-40D7-8910-3E67D597A9F2}" type="presOf" srcId="{47A55BA1-C849-4DA4-8603-7531F0EC2766}" destId="{B5F9ADC4-EC3E-4567-8B6A-0EADACA5C557}" srcOrd="0" destOrd="0" presId="urn:microsoft.com/office/officeart/2005/8/layout/vProcess5"/>
    <dgm:cxn modelId="{D6C030C6-0FFF-4B95-9B37-C04E61396FD1}" type="presOf" srcId="{EE5C1D78-0429-4D44-BE70-E57C1CAFAB66}" destId="{174FD92A-FBAE-4F78-90CB-3E4CB9C8D789}" srcOrd="1" destOrd="0" presId="urn:microsoft.com/office/officeart/2005/8/layout/vProcess5"/>
    <dgm:cxn modelId="{FF9A4911-74E3-4ABA-B78B-2F90174B2102}" type="presOf" srcId="{7F367ACF-2B5F-4179-B03D-8A57D0FA55AE}" destId="{ECCFA2C3-E68D-482F-8481-FA9BD502B00B}" srcOrd="0" destOrd="0" presId="urn:microsoft.com/office/officeart/2005/8/layout/vProcess5"/>
    <dgm:cxn modelId="{3860A3BC-761B-40C0-B390-AE4D86E78284}" type="presOf" srcId="{22805CC9-115A-48E3-87B2-2F369C55E4EE}" destId="{981A1720-446C-4CA2-BBC9-F7BB6A7C3179}" srcOrd="0" destOrd="0" presId="urn:microsoft.com/office/officeart/2005/8/layout/vProcess5"/>
    <dgm:cxn modelId="{85389C76-2EDD-43B0-9747-71D94A84990E}" srcId="{47A55BA1-C849-4DA4-8603-7531F0EC2766}" destId="{22805CC9-115A-48E3-87B2-2F369C55E4EE}" srcOrd="2" destOrd="0" parTransId="{9A3E16A6-D19F-4FBF-B20B-D02557929E13}" sibTransId="{4CAC2394-2034-49BC-A119-F678C29364F5}"/>
    <dgm:cxn modelId="{8AB1429C-AFC9-4C1A-A8D9-878EDBAF5883}" srcId="{47A55BA1-C849-4DA4-8603-7531F0EC2766}" destId="{7F367ACF-2B5F-4179-B03D-8A57D0FA55AE}" srcOrd="0" destOrd="0" parTransId="{CB49C263-9FF2-4C98-8847-A2D81E5EAF9B}" sibTransId="{735B3B06-92C9-4543-B77E-628EF2E6CF6B}"/>
    <dgm:cxn modelId="{25E83323-7DC4-4940-B45D-935409D6758F}" srcId="{47A55BA1-C849-4DA4-8603-7531F0EC2766}" destId="{60EA9E9A-87B6-45FA-B2A5-B019A32BB187}" srcOrd="3" destOrd="0" parTransId="{98CFE4FC-41B9-465A-BD1F-A697D65F8873}" sibTransId="{37CB99D6-638B-4A0C-BF23-91DF58394A75}"/>
    <dgm:cxn modelId="{4E000D51-1FF8-4242-A113-FB9023EBF645}" type="presOf" srcId="{60EA9E9A-87B6-45FA-B2A5-B019A32BB187}" destId="{B34BDC56-C243-4805-9B0E-901B12970057}" srcOrd="0" destOrd="0" presId="urn:microsoft.com/office/officeart/2005/8/layout/vProcess5"/>
    <dgm:cxn modelId="{FDB9D7FF-9C2E-4AF4-A567-59901C3991C3}" type="presOf" srcId="{4CAC2394-2034-49BC-A119-F678C29364F5}" destId="{A2F211BE-35C6-4A96-8438-820AF77BEBE9}" srcOrd="0" destOrd="0" presId="urn:microsoft.com/office/officeart/2005/8/layout/vProcess5"/>
    <dgm:cxn modelId="{8B070CB9-E3D5-47BE-BDEF-0399EC886F9D}" srcId="{47A55BA1-C849-4DA4-8603-7531F0EC2766}" destId="{EE5C1D78-0429-4D44-BE70-E57C1CAFAB66}" srcOrd="1" destOrd="0" parTransId="{6350D9AF-0765-40E8-ABDD-18A64D2A6182}" sibTransId="{D2C76B39-00BA-4B06-9138-A08B176D17D3}"/>
    <dgm:cxn modelId="{58EA2C01-2BD4-45F6-A3F9-59C011F6B721}" type="presOf" srcId="{D2C76B39-00BA-4B06-9138-A08B176D17D3}" destId="{4E25B733-270E-4A2D-B0EF-D9AA415122AE}" srcOrd="0" destOrd="0" presId="urn:microsoft.com/office/officeart/2005/8/layout/vProcess5"/>
    <dgm:cxn modelId="{AC032C47-A00E-420C-B4E5-30E8871FBF0C}" type="presOf" srcId="{735B3B06-92C9-4543-B77E-628EF2E6CF6B}" destId="{DD81BA63-92E4-450B-B4D7-F77BE7CECAC9}" srcOrd="0" destOrd="0" presId="urn:microsoft.com/office/officeart/2005/8/layout/vProcess5"/>
    <dgm:cxn modelId="{8564257E-A9E8-46A1-A60F-59993E55818D}" type="presOf" srcId="{22805CC9-115A-48E3-87B2-2F369C55E4EE}" destId="{CD21A0D6-0DB9-4951-A69C-D884B1574ADD}" srcOrd="1" destOrd="0" presId="urn:microsoft.com/office/officeart/2005/8/layout/vProcess5"/>
    <dgm:cxn modelId="{47157112-B016-41BB-9E25-65F4E38F18E7}" type="presOf" srcId="{7F367ACF-2B5F-4179-B03D-8A57D0FA55AE}" destId="{890D23C3-9C06-475A-AF73-737DF9B30E79}" srcOrd="1" destOrd="0" presId="urn:microsoft.com/office/officeart/2005/8/layout/vProcess5"/>
    <dgm:cxn modelId="{DFAFB670-13F3-4E67-9965-6DC08C149BEE}" type="presOf" srcId="{EE5C1D78-0429-4D44-BE70-E57C1CAFAB66}" destId="{034EC22A-770F-45B6-8D65-AB8AE9616EF0}" srcOrd="0" destOrd="0" presId="urn:microsoft.com/office/officeart/2005/8/layout/vProcess5"/>
    <dgm:cxn modelId="{DC34B1FA-7A58-45E4-B5FA-EC55F6141F09}" type="presParOf" srcId="{B5F9ADC4-EC3E-4567-8B6A-0EADACA5C557}" destId="{13AA4EB9-CCA4-4CB3-AF64-BF210FF5CF20}" srcOrd="0" destOrd="0" presId="urn:microsoft.com/office/officeart/2005/8/layout/vProcess5"/>
    <dgm:cxn modelId="{F3969DAB-D5DB-4489-B1AA-47EB07FCBCB4}" type="presParOf" srcId="{B5F9ADC4-EC3E-4567-8B6A-0EADACA5C557}" destId="{ECCFA2C3-E68D-482F-8481-FA9BD502B00B}" srcOrd="1" destOrd="0" presId="urn:microsoft.com/office/officeart/2005/8/layout/vProcess5"/>
    <dgm:cxn modelId="{78E8A9CF-8996-4892-970F-0D7064554F30}" type="presParOf" srcId="{B5F9ADC4-EC3E-4567-8B6A-0EADACA5C557}" destId="{034EC22A-770F-45B6-8D65-AB8AE9616EF0}" srcOrd="2" destOrd="0" presId="urn:microsoft.com/office/officeart/2005/8/layout/vProcess5"/>
    <dgm:cxn modelId="{31AA7963-098E-454C-9944-FA59E0AA61CD}" type="presParOf" srcId="{B5F9ADC4-EC3E-4567-8B6A-0EADACA5C557}" destId="{981A1720-446C-4CA2-BBC9-F7BB6A7C3179}" srcOrd="3" destOrd="0" presId="urn:microsoft.com/office/officeart/2005/8/layout/vProcess5"/>
    <dgm:cxn modelId="{007B253D-279E-4F19-A439-1655FA3DA2B7}" type="presParOf" srcId="{B5F9ADC4-EC3E-4567-8B6A-0EADACA5C557}" destId="{B34BDC56-C243-4805-9B0E-901B12970057}" srcOrd="4" destOrd="0" presId="urn:microsoft.com/office/officeart/2005/8/layout/vProcess5"/>
    <dgm:cxn modelId="{16BB085D-4BC3-42E3-B156-A460E28E922F}" type="presParOf" srcId="{B5F9ADC4-EC3E-4567-8B6A-0EADACA5C557}" destId="{DD81BA63-92E4-450B-B4D7-F77BE7CECAC9}" srcOrd="5" destOrd="0" presId="urn:microsoft.com/office/officeart/2005/8/layout/vProcess5"/>
    <dgm:cxn modelId="{62AD2CC5-5409-40E7-BFA3-7771FA9CEC63}" type="presParOf" srcId="{B5F9ADC4-EC3E-4567-8B6A-0EADACA5C557}" destId="{4E25B733-270E-4A2D-B0EF-D9AA415122AE}" srcOrd="6" destOrd="0" presId="urn:microsoft.com/office/officeart/2005/8/layout/vProcess5"/>
    <dgm:cxn modelId="{5DAF7F18-F1D2-4E81-92AD-BA4FA10CC6BA}" type="presParOf" srcId="{B5F9ADC4-EC3E-4567-8B6A-0EADACA5C557}" destId="{A2F211BE-35C6-4A96-8438-820AF77BEBE9}" srcOrd="7" destOrd="0" presId="urn:microsoft.com/office/officeart/2005/8/layout/vProcess5"/>
    <dgm:cxn modelId="{278B09F8-4A17-401A-BB66-934AB15F80EE}" type="presParOf" srcId="{B5F9ADC4-EC3E-4567-8B6A-0EADACA5C557}" destId="{890D23C3-9C06-475A-AF73-737DF9B30E79}" srcOrd="8" destOrd="0" presId="urn:microsoft.com/office/officeart/2005/8/layout/vProcess5"/>
    <dgm:cxn modelId="{3C4BDD40-A3E4-43C7-98EE-85C16B3C1F7A}" type="presParOf" srcId="{B5F9ADC4-EC3E-4567-8B6A-0EADACA5C557}" destId="{174FD92A-FBAE-4F78-90CB-3E4CB9C8D789}" srcOrd="9" destOrd="0" presId="urn:microsoft.com/office/officeart/2005/8/layout/vProcess5"/>
    <dgm:cxn modelId="{956DD3BB-0292-493A-B56F-13EE8C3AAF7C}" type="presParOf" srcId="{B5F9ADC4-EC3E-4567-8B6A-0EADACA5C557}" destId="{CD21A0D6-0DB9-4951-A69C-D884B1574ADD}" srcOrd="10" destOrd="0" presId="urn:microsoft.com/office/officeart/2005/8/layout/vProcess5"/>
    <dgm:cxn modelId="{D46DD562-3F20-408E-AA41-91E98A7604A3}" type="presParOf" srcId="{B5F9ADC4-EC3E-4567-8B6A-0EADACA5C557}" destId="{1C95D2F1-7C39-49F7-BBA2-7554F21B86A4}" srcOrd="11" destOrd="0" presId="urn:microsoft.com/office/officeart/2005/8/layout/vProcess5"/>
  </dgm:cxnLst>
  <dgm:bg/>
  <dgm:whole/>
</dgm:dataModel>
</file>

<file path=ppt/diagrams/data3.xml><?xml version="1.0" encoding="utf-8"?>
<dgm:dataModel xmlns:dgm="http://schemas.openxmlformats.org/drawingml/2006/diagram" xmlns:a="http://schemas.openxmlformats.org/drawingml/2006/main">
  <dgm:ptLst>
    <dgm:pt modelId="{8B061712-E4C1-4524-91E3-41CC9E6DAC12}" type="doc">
      <dgm:prSet loTypeId="urn:microsoft.com/office/officeart/2005/8/layout/hierarchy3" loCatId="hierarchy" qsTypeId="urn:microsoft.com/office/officeart/2005/8/quickstyle/simple5" qsCatId="simple" csTypeId="urn:microsoft.com/office/officeart/2005/8/colors/accent0_2" csCatId="mainScheme" phldr="1"/>
      <dgm:spPr/>
      <dgm:t>
        <a:bodyPr/>
        <a:lstStyle/>
        <a:p>
          <a:pPr rtl="1"/>
          <a:endParaRPr lang="fa-IR"/>
        </a:p>
      </dgm:t>
    </dgm:pt>
    <dgm:pt modelId="{86488EF7-7BD8-416C-A68D-0CA80D7E8DC2}">
      <dgm:prSet phldrT="[Text]" custT="1"/>
      <dgm:spPr/>
      <dgm:t>
        <a:bodyPr/>
        <a:lstStyle/>
        <a:p>
          <a:pPr rtl="1"/>
          <a:r>
            <a:rPr lang="fa-IR" sz="2400" b="1" i="0" dirty="0" smtClean="0">
              <a:cs typeface="+mn-cs"/>
            </a:rPr>
            <a:t>شخص دارای عزت نفس</a:t>
          </a:r>
          <a:endParaRPr lang="fa-IR" sz="2400" dirty="0">
            <a:cs typeface="+mn-cs"/>
          </a:endParaRPr>
        </a:p>
      </dgm:t>
    </dgm:pt>
    <dgm:pt modelId="{5F47F5CB-3079-43E5-9A43-B11196F55D09}" type="parTrans" cxnId="{3EA99745-5710-42AB-9575-11783FF3FB47}">
      <dgm:prSet/>
      <dgm:spPr/>
      <dgm:t>
        <a:bodyPr/>
        <a:lstStyle/>
        <a:p>
          <a:pPr rtl="1"/>
          <a:endParaRPr lang="fa-IR"/>
        </a:p>
      </dgm:t>
    </dgm:pt>
    <dgm:pt modelId="{348CC746-379E-46E9-A771-68792108B4C1}" type="sibTrans" cxnId="{3EA99745-5710-42AB-9575-11783FF3FB47}">
      <dgm:prSet/>
      <dgm:spPr/>
      <dgm:t>
        <a:bodyPr/>
        <a:lstStyle/>
        <a:p>
          <a:pPr rtl="1"/>
          <a:endParaRPr lang="fa-IR"/>
        </a:p>
      </dgm:t>
    </dgm:pt>
    <dgm:pt modelId="{6ACB32A6-5EE6-4036-A5C4-B605ADD4BEFF}">
      <dgm:prSet phldrT="[Text]" custT="1"/>
      <dgm:spPr/>
      <dgm:t>
        <a:bodyPr/>
        <a:lstStyle/>
        <a:p>
          <a:pPr rtl="1"/>
          <a:r>
            <a:rPr lang="fa-IR" sz="2000" b="1" i="0" dirty="0" smtClean="0"/>
            <a:t>شخصی که به عزت نفس</a:t>
          </a:r>
        </a:p>
        <a:p>
          <a:pPr rtl="1"/>
          <a:r>
            <a:rPr lang="fa-IR" sz="2000" b="1" i="0" dirty="0" smtClean="0"/>
            <a:t> رسیده است بر این باور</a:t>
          </a:r>
        </a:p>
        <a:p>
          <a:pPr rtl="1"/>
          <a:r>
            <a:rPr lang="fa-IR" sz="2000" b="1" i="0" dirty="0" smtClean="0"/>
            <a:t> است که خداوند عزت را به</a:t>
          </a:r>
        </a:p>
        <a:p>
          <a:pPr rtl="1"/>
          <a:r>
            <a:rPr lang="fa-IR" sz="2000" b="1" i="0" dirty="0" smtClean="0"/>
            <a:t> </a:t>
          </a:r>
          <a:r>
            <a:rPr lang="fa-IR" sz="2400" b="1" i="0" dirty="0" smtClean="0"/>
            <a:t>ا</a:t>
          </a:r>
          <a:r>
            <a:rPr lang="fa-IR" sz="2000" b="1" i="0" dirty="0" smtClean="0"/>
            <a:t>و بخشیده است.</a:t>
          </a:r>
          <a:endParaRPr lang="fa-IR" sz="2000" dirty="0"/>
        </a:p>
      </dgm:t>
    </dgm:pt>
    <dgm:pt modelId="{A8860B72-FC90-42D5-8D42-52B99DFC58D9}" type="parTrans" cxnId="{AB51FD03-A2AC-40F6-BDE6-72C0F3F8916F}">
      <dgm:prSet/>
      <dgm:spPr/>
      <dgm:t>
        <a:bodyPr/>
        <a:lstStyle/>
        <a:p>
          <a:pPr rtl="1"/>
          <a:endParaRPr lang="fa-IR"/>
        </a:p>
      </dgm:t>
    </dgm:pt>
    <dgm:pt modelId="{D1056644-12E6-4117-9B5A-EC2E338B3B77}" type="sibTrans" cxnId="{AB51FD03-A2AC-40F6-BDE6-72C0F3F8916F}">
      <dgm:prSet/>
      <dgm:spPr/>
      <dgm:t>
        <a:bodyPr/>
        <a:lstStyle/>
        <a:p>
          <a:pPr rtl="1"/>
          <a:endParaRPr lang="fa-IR"/>
        </a:p>
      </dgm:t>
    </dgm:pt>
    <dgm:pt modelId="{A495C5AD-33D7-4F91-A41E-D1C0D4848048}">
      <dgm:prSet phldrT="[Text]" custT="1"/>
      <dgm:spPr/>
      <dgm:t>
        <a:bodyPr/>
        <a:lstStyle/>
        <a:p>
          <a:pPr rtl="1"/>
          <a:r>
            <a:rPr lang="fa-IR" sz="2400" b="1" i="0" dirty="0" smtClean="0"/>
            <a:t>شخص معجب</a:t>
          </a:r>
          <a:endParaRPr lang="fa-IR" sz="2400" dirty="0"/>
        </a:p>
      </dgm:t>
    </dgm:pt>
    <dgm:pt modelId="{79AB3B02-A1C9-4166-8D7E-D5A1A6570E33}" type="parTrans" cxnId="{30BF09F5-9C7F-4A3D-9CC5-237161943C6E}">
      <dgm:prSet/>
      <dgm:spPr/>
      <dgm:t>
        <a:bodyPr/>
        <a:lstStyle/>
        <a:p>
          <a:pPr rtl="1"/>
          <a:endParaRPr lang="fa-IR"/>
        </a:p>
      </dgm:t>
    </dgm:pt>
    <dgm:pt modelId="{D2F02A03-208F-4BF7-AC9C-1BC1BEA58EA9}" type="sibTrans" cxnId="{30BF09F5-9C7F-4A3D-9CC5-237161943C6E}">
      <dgm:prSet/>
      <dgm:spPr/>
      <dgm:t>
        <a:bodyPr/>
        <a:lstStyle/>
        <a:p>
          <a:pPr rtl="1"/>
          <a:endParaRPr lang="fa-IR"/>
        </a:p>
      </dgm:t>
    </dgm:pt>
    <dgm:pt modelId="{3442BEF5-FFBE-4D1E-90F3-FC9BE3683C72}">
      <dgm:prSet phldrT="[Text]" custT="1"/>
      <dgm:spPr/>
      <dgm:t>
        <a:bodyPr/>
        <a:lstStyle/>
        <a:p>
          <a:pPr rtl="1">
            <a:lnSpc>
              <a:spcPct val="100000"/>
            </a:lnSpc>
          </a:pPr>
          <a:r>
            <a:rPr lang="fa-IR" sz="2000" b="1" i="0" dirty="0" smtClean="0"/>
            <a:t>نعمتش را از </a:t>
          </a:r>
          <a:r>
            <a:rPr lang="fa-IR" sz="2400" b="1" i="0" dirty="0" smtClean="0"/>
            <a:t>آ</a:t>
          </a:r>
          <a:r>
            <a:rPr lang="fa-IR" sz="2000" b="1" i="0" dirty="0" smtClean="0"/>
            <a:t>ن خود</a:t>
          </a:r>
        </a:p>
        <a:p>
          <a:pPr rtl="1">
            <a:lnSpc>
              <a:spcPct val="100000"/>
            </a:lnSpc>
          </a:pPr>
          <a:r>
            <a:rPr lang="fa-IR" sz="2000" b="1" i="0" dirty="0" smtClean="0"/>
            <a:t>می داند وعامل نعمت</a:t>
          </a:r>
        </a:p>
        <a:p>
          <a:pPr rtl="1">
            <a:lnSpc>
              <a:spcPct val="100000"/>
            </a:lnSpc>
          </a:pPr>
          <a:r>
            <a:rPr lang="fa-IR" sz="2000" b="1" i="0" dirty="0" smtClean="0"/>
            <a:t> را خود تلقی می کند نه خدا.</a:t>
          </a:r>
          <a:endParaRPr lang="fa-IR" sz="2000" dirty="0"/>
        </a:p>
      </dgm:t>
    </dgm:pt>
    <dgm:pt modelId="{6C3509E8-CBAF-429D-A050-2D99FAEA5ED3}" type="parTrans" cxnId="{83C6D502-9E9E-43B0-BC7F-4910756FCD8D}">
      <dgm:prSet/>
      <dgm:spPr/>
      <dgm:t>
        <a:bodyPr/>
        <a:lstStyle/>
        <a:p>
          <a:pPr rtl="1"/>
          <a:endParaRPr lang="fa-IR"/>
        </a:p>
      </dgm:t>
    </dgm:pt>
    <dgm:pt modelId="{C5F4AE03-7525-40C9-906A-7EB7668A7E70}" type="sibTrans" cxnId="{83C6D502-9E9E-43B0-BC7F-4910756FCD8D}">
      <dgm:prSet/>
      <dgm:spPr/>
      <dgm:t>
        <a:bodyPr/>
        <a:lstStyle/>
        <a:p>
          <a:pPr rtl="1"/>
          <a:endParaRPr lang="fa-IR"/>
        </a:p>
      </dgm:t>
    </dgm:pt>
    <dgm:pt modelId="{BF9ACB87-518D-4102-AFCF-7C32DC75FF03}" type="pres">
      <dgm:prSet presAssocID="{8B061712-E4C1-4524-91E3-41CC9E6DAC12}" presName="diagram" presStyleCnt="0">
        <dgm:presLayoutVars>
          <dgm:chPref val="1"/>
          <dgm:dir/>
          <dgm:animOne val="branch"/>
          <dgm:animLvl val="lvl"/>
          <dgm:resizeHandles/>
        </dgm:presLayoutVars>
      </dgm:prSet>
      <dgm:spPr/>
      <dgm:t>
        <a:bodyPr/>
        <a:lstStyle/>
        <a:p>
          <a:pPr rtl="1"/>
          <a:endParaRPr lang="fa-IR"/>
        </a:p>
      </dgm:t>
    </dgm:pt>
    <dgm:pt modelId="{66DBBD46-B12A-4EB6-8597-2C7151A85ADE}" type="pres">
      <dgm:prSet presAssocID="{86488EF7-7BD8-416C-A68D-0CA80D7E8DC2}" presName="root" presStyleCnt="0"/>
      <dgm:spPr/>
    </dgm:pt>
    <dgm:pt modelId="{19210269-621B-4DB1-A5F2-F463D2D3360A}" type="pres">
      <dgm:prSet presAssocID="{86488EF7-7BD8-416C-A68D-0CA80D7E8DC2}" presName="rootComposite" presStyleCnt="0"/>
      <dgm:spPr/>
    </dgm:pt>
    <dgm:pt modelId="{A15AB6C5-F0CB-4E97-BA94-18BAC88D9180}" type="pres">
      <dgm:prSet presAssocID="{86488EF7-7BD8-416C-A68D-0CA80D7E8DC2}" presName="rootText" presStyleLbl="node1" presStyleIdx="0" presStyleCnt="2"/>
      <dgm:spPr/>
      <dgm:t>
        <a:bodyPr/>
        <a:lstStyle/>
        <a:p>
          <a:pPr rtl="1"/>
          <a:endParaRPr lang="fa-IR"/>
        </a:p>
      </dgm:t>
    </dgm:pt>
    <dgm:pt modelId="{7C9750BA-3B7E-423D-9092-3D328C61C862}" type="pres">
      <dgm:prSet presAssocID="{86488EF7-7BD8-416C-A68D-0CA80D7E8DC2}" presName="rootConnector" presStyleLbl="node1" presStyleIdx="0" presStyleCnt="2"/>
      <dgm:spPr/>
      <dgm:t>
        <a:bodyPr/>
        <a:lstStyle/>
        <a:p>
          <a:pPr rtl="1"/>
          <a:endParaRPr lang="fa-IR"/>
        </a:p>
      </dgm:t>
    </dgm:pt>
    <dgm:pt modelId="{2733C363-ECA2-4649-BE43-E25C31F3A629}" type="pres">
      <dgm:prSet presAssocID="{86488EF7-7BD8-416C-A68D-0CA80D7E8DC2}" presName="childShape" presStyleCnt="0"/>
      <dgm:spPr/>
    </dgm:pt>
    <dgm:pt modelId="{7C6A5574-A466-4617-854A-017CD65139C1}" type="pres">
      <dgm:prSet presAssocID="{A8860B72-FC90-42D5-8D42-52B99DFC58D9}" presName="Name13" presStyleLbl="parChTrans1D2" presStyleIdx="0" presStyleCnt="2"/>
      <dgm:spPr/>
      <dgm:t>
        <a:bodyPr/>
        <a:lstStyle/>
        <a:p>
          <a:pPr rtl="1"/>
          <a:endParaRPr lang="fa-IR"/>
        </a:p>
      </dgm:t>
    </dgm:pt>
    <dgm:pt modelId="{8215CE2D-0486-4907-BCD9-3A27F78B5A95}" type="pres">
      <dgm:prSet presAssocID="{6ACB32A6-5EE6-4036-A5C4-B605ADD4BEFF}" presName="childText" presStyleLbl="bgAcc1" presStyleIdx="0" presStyleCnt="2">
        <dgm:presLayoutVars>
          <dgm:bulletEnabled val="1"/>
        </dgm:presLayoutVars>
      </dgm:prSet>
      <dgm:spPr/>
      <dgm:t>
        <a:bodyPr/>
        <a:lstStyle/>
        <a:p>
          <a:pPr rtl="1"/>
          <a:endParaRPr lang="fa-IR"/>
        </a:p>
      </dgm:t>
    </dgm:pt>
    <dgm:pt modelId="{6916C903-2B71-4775-A5C9-71FDBE2F126A}" type="pres">
      <dgm:prSet presAssocID="{A495C5AD-33D7-4F91-A41E-D1C0D4848048}" presName="root" presStyleCnt="0"/>
      <dgm:spPr/>
    </dgm:pt>
    <dgm:pt modelId="{357899AF-2F77-499A-ACE5-476CEEC2940F}" type="pres">
      <dgm:prSet presAssocID="{A495C5AD-33D7-4F91-A41E-D1C0D4848048}" presName="rootComposite" presStyleCnt="0"/>
      <dgm:spPr/>
    </dgm:pt>
    <dgm:pt modelId="{431CD0E1-37C2-489B-89CF-BA73ACF90AD1}" type="pres">
      <dgm:prSet presAssocID="{A495C5AD-33D7-4F91-A41E-D1C0D4848048}" presName="rootText" presStyleLbl="node1" presStyleIdx="1" presStyleCnt="2" custLinFactNeighborX="-192" custLinFactNeighborY="2691"/>
      <dgm:spPr/>
      <dgm:t>
        <a:bodyPr/>
        <a:lstStyle/>
        <a:p>
          <a:pPr rtl="1"/>
          <a:endParaRPr lang="fa-IR"/>
        </a:p>
      </dgm:t>
    </dgm:pt>
    <dgm:pt modelId="{AFBA8F34-ECEE-40F5-9BD4-09A24A4BCF8F}" type="pres">
      <dgm:prSet presAssocID="{A495C5AD-33D7-4F91-A41E-D1C0D4848048}" presName="rootConnector" presStyleLbl="node1" presStyleIdx="1" presStyleCnt="2"/>
      <dgm:spPr/>
      <dgm:t>
        <a:bodyPr/>
        <a:lstStyle/>
        <a:p>
          <a:pPr rtl="1"/>
          <a:endParaRPr lang="fa-IR"/>
        </a:p>
      </dgm:t>
    </dgm:pt>
    <dgm:pt modelId="{0BD964F2-BAB2-4070-9A24-F9E04FAA0A0B}" type="pres">
      <dgm:prSet presAssocID="{A495C5AD-33D7-4F91-A41E-D1C0D4848048}" presName="childShape" presStyleCnt="0"/>
      <dgm:spPr/>
    </dgm:pt>
    <dgm:pt modelId="{391BD155-ACFA-4B7A-AD17-A15BC7A65CC4}" type="pres">
      <dgm:prSet presAssocID="{6C3509E8-CBAF-429D-A050-2D99FAEA5ED3}" presName="Name13" presStyleLbl="parChTrans1D2" presStyleIdx="1" presStyleCnt="2"/>
      <dgm:spPr/>
      <dgm:t>
        <a:bodyPr/>
        <a:lstStyle/>
        <a:p>
          <a:pPr rtl="1"/>
          <a:endParaRPr lang="fa-IR"/>
        </a:p>
      </dgm:t>
    </dgm:pt>
    <dgm:pt modelId="{A1DFC41F-E5AD-4687-9DFE-4614F9CED051}" type="pres">
      <dgm:prSet presAssocID="{3442BEF5-FFBE-4D1E-90F3-FC9BE3683C72}" presName="childText" presStyleLbl="bgAcc1" presStyleIdx="1" presStyleCnt="2">
        <dgm:presLayoutVars>
          <dgm:bulletEnabled val="1"/>
        </dgm:presLayoutVars>
      </dgm:prSet>
      <dgm:spPr/>
      <dgm:t>
        <a:bodyPr/>
        <a:lstStyle/>
        <a:p>
          <a:pPr rtl="1"/>
          <a:endParaRPr lang="fa-IR"/>
        </a:p>
      </dgm:t>
    </dgm:pt>
  </dgm:ptLst>
  <dgm:cxnLst>
    <dgm:cxn modelId="{A9FD56AA-51C5-4DBE-A540-4EE5B7091B5D}" type="presOf" srcId="{6ACB32A6-5EE6-4036-A5C4-B605ADD4BEFF}" destId="{8215CE2D-0486-4907-BCD9-3A27F78B5A95}" srcOrd="0" destOrd="0" presId="urn:microsoft.com/office/officeart/2005/8/layout/hierarchy3"/>
    <dgm:cxn modelId="{83C6D502-9E9E-43B0-BC7F-4910756FCD8D}" srcId="{A495C5AD-33D7-4F91-A41E-D1C0D4848048}" destId="{3442BEF5-FFBE-4D1E-90F3-FC9BE3683C72}" srcOrd="0" destOrd="0" parTransId="{6C3509E8-CBAF-429D-A050-2D99FAEA5ED3}" sibTransId="{C5F4AE03-7525-40C9-906A-7EB7668A7E70}"/>
    <dgm:cxn modelId="{FD7BE743-03F7-4E39-9EA0-F35B273D2F02}" type="presOf" srcId="{8B061712-E4C1-4524-91E3-41CC9E6DAC12}" destId="{BF9ACB87-518D-4102-AFCF-7C32DC75FF03}" srcOrd="0" destOrd="0" presId="urn:microsoft.com/office/officeart/2005/8/layout/hierarchy3"/>
    <dgm:cxn modelId="{C776CB89-5BE2-4E3E-BF46-D4DF28AD4A74}" type="presOf" srcId="{A8860B72-FC90-42D5-8D42-52B99DFC58D9}" destId="{7C6A5574-A466-4617-854A-017CD65139C1}" srcOrd="0" destOrd="0" presId="urn:microsoft.com/office/officeart/2005/8/layout/hierarchy3"/>
    <dgm:cxn modelId="{FA36DD6F-79FB-4E25-9A23-50A70135452F}" type="presOf" srcId="{A495C5AD-33D7-4F91-A41E-D1C0D4848048}" destId="{431CD0E1-37C2-489B-89CF-BA73ACF90AD1}" srcOrd="0" destOrd="0" presId="urn:microsoft.com/office/officeart/2005/8/layout/hierarchy3"/>
    <dgm:cxn modelId="{3A2CC8B6-AB01-4D10-932C-0261DC1DCCD6}" type="presOf" srcId="{A495C5AD-33D7-4F91-A41E-D1C0D4848048}" destId="{AFBA8F34-ECEE-40F5-9BD4-09A24A4BCF8F}" srcOrd="1" destOrd="0" presId="urn:microsoft.com/office/officeart/2005/8/layout/hierarchy3"/>
    <dgm:cxn modelId="{C97BAC88-6811-4643-BDAA-02324E129C03}" type="presOf" srcId="{6C3509E8-CBAF-429D-A050-2D99FAEA5ED3}" destId="{391BD155-ACFA-4B7A-AD17-A15BC7A65CC4}" srcOrd="0" destOrd="0" presId="urn:microsoft.com/office/officeart/2005/8/layout/hierarchy3"/>
    <dgm:cxn modelId="{AB51FD03-A2AC-40F6-BDE6-72C0F3F8916F}" srcId="{86488EF7-7BD8-416C-A68D-0CA80D7E8DC2}" destId="{6ACB32A6-5EE6-4036-A5C4-B605ADD4BEFF}" srcOrd="0" destOrd="0" parTransId="{A8860B72-FC90-42D5-8D42-52B99DFC58D9}" sibTransId="{D1056644-12E6-4117-9B5A-EC2E338B3B77}"/>
    <dgm:cxn modelId="{3EA99745-5710-42AB-9575-11783FF3FB47}" srcId="{8B061712-E4C1-4524-91E3-41CC9E6DAC12}" destId="{86488EF7-7BD8-416C-A68D-0CA80D7E8DC2}" srcOrd="0" destOrd="0" parTransId="{5F47F5CB-3079-43E5-9A43-B11196F55D09}" sibTransId="{348CC746-379E-46E9-A771-68792108B4C1}"/>
    <dgm:cxn modelId="{CE10EE98-FDBB-41F6-96D3-A017FAF29DEA}" type="presOf" srcId="{86488EF7-7BD8-416C-A68D-0CA80D7E8DC2}" destId="{7C9750BA-3B7E-423D-9092-3D328C61C862}" srcOrd="1" destOrd="0" presId="urn:microsoft.com/office/officeart/2005/8/layout/hierarchy3"/>
    <dgm:cxn modelId="{FB4D1744-FE1A-414F-BB69-4810DBE7E093}" type="presOf" srcId="{86488EF7-7BD8-416C-A68D-0CA80D7E8DC2}" destId="{A15AB6C5-F0CB-4E97-BA94-18BAC88D9180}" srcOrd="0" destOrd="0" presId="urn:microsoft.com/office/officeart/2005/8/layout/hierarchy3"/>
    <dgm:cxn modelId="{30BF09F5-9C7F-4A3D-9CC5-237161943C6E}" srcId="{8B061712-E4C1-4524-91E3-41CC9E6DAC12}" destId="{A495C5AD-33D7-4F91-A41E-D1C0D4848048}" srcOrd="1" destOrd="0" parTransId="{79AB3B02-A1C9-4166-8D7E-D5A1A6570E33}" sibTransId="{D2F02A03-208F-4BF7-AC9C-1BC1BEA58EA9}"/>
    <dgm:cxn modelId="{5AA2037F-DF1D-4DDC-B543-2D56DF5CE88B}" type="presOf" srcId="{3442BEF5-FFBE-4D1E-90F3-FC9BE3683C72}" destId="{A1DFC41F-E5AD-4687-9DFE-4614F9CED051}" srcOrd="0" destOrd="0" presId="urn:microsoft.com/office/officeart/2005/8/layout/hierarchy3"/>
    <dgm:cxn modelId="{E06F44D6-9597-429F-A038-4552BED4B441}" type="presParOf" srcId="{BF9ACB87-518D-4102-AFCF-7C32DC75FF03}" destId="{66DBBD46-B12A-4EB6-8597-2C7151A85ADE}" srcOrd="0" destOrd="0" presId="urn:microsoft.com/office/officeart/2005/8/layout/hierarchy3"/>
    <dgm:cxn modelId="{EDB22B4D-BA73-4736-9262-03296DD443C4}" type="presParOf" srcId="{66DBBD46-B12A-4EB6-8597-2C7151A85ADE}" destId="{19210269-621B-4DB1-A5F2-F463D2D3360A}" srcOrd="0" destOrd="0" presId="urn:microsoft.com/office/officeart/2005/8/layout/hierarchy3"/>
    <dgm:cxn modelId="{951C83E1-A3D2-4716-913D-9CC259F21E93}" type="presParOf" srcId="{19210269-621B-4DB1-A5F2-F463D2D3360A}" destId="{A15AB6C5-F0CB-4E97-BA94-18BAC88D9180}" srcOrd="0" destOrd="0" presId="urn:microsoft.com/office/officeart/2005/8/layout/hierarchy3"/>
    <dgm:cxn modelId="{631C17AC-7F33-45F3-829A-97B4BE42DC51}" type="presParOf" srcId="{19210269-621B-4DB1-A5F2-F463D2D3360A}" destId="{7C9750BA-3B7E-423D-9092-3D328C61C862}" srcOrd="1" destOrd="0" presId="urn:microsoft.com/office/officeart/2005/8/layout/hierarchy3"/>
    <dgm:cxn modelId="{0E998381-76D3-491B-AE7D-B9E21F741159}" type="presParOf" srcId="{66DBBD46-B12A-4EB6-8597-2C7151A85ADE}" destId="{2733C363-ECA2-4649-BE43-E25C31F3A629}" srcOrd="1" destOrd="0" presId="urn:microsoft.com/office/officeart/2005/8/layout/hierarchy3"/>
    <dgm:cxn modelId="{4CE282B2-8EC2-4329-8255-4FB5C1276485}" type="presParOf" srcId="{2733C363-ECA2-4649-BE43-E25C31F3A629}" destId="{7C6A5574-A466-4617-854A-017CD65139C1}" srcOrd="0" destOrd="0" presId="urn:microsoft.com/office/officeart/2005/8/layout/hierarchy3"/>
    <dgm:cxn modelId="{56081E1C-06E6-44BE-BADB-6EFF7E257FD3}" type="presParOf" srcId="{2733C363-ECA2-4649-BE43-E25C31F3A629}" destId="{8215CE2D-0486-4907-BCD9-3A27F78B5A95}" srcOrd="1" destOrd="0" presId="urn:microsoft.com/office/officeart/2005/8/layout/hierarchy3"/>
    <dgm:cxn modelId="{D39D2D46-4E8E-41A1-A2D9-F0D5A7A70E1B}" type="presParOf" srcId="{BF9ACB87-518D-4102-AFCF-7C32DC75FF03}" destId="{6916C903-2B71-4775-A5C9-71FDBE2F126A}" srcOrd="1" destOrd="0" presId="urn:microsoft.com/office/officeart/2005/8/layout/hierarchy3"/>
    <dgm:cxn modelId="{CB306FD5-D913-4B78-86A0-21211E20029C}" type="presParOf" srcId="{6916C903-2B71-4775-A5C9-71FDBE2F126A}" destId="{357899AF-2F77-499A-ACE5-476CEEC2940F}" srcOrd="0" destOrd="0" presId="urn:microsoft.com/office/officeart/2005/8/layout/hierarchy3"/>
    <dgm:cxn modelId="{E401D4ED-8FAB-4588-8D50-2DBC9DA16DCC}" type="presParOf" srcId="{357899AF-2F77-499A-ACE5-476CEEC2940F}" destId="{431CD0E1-37C2-489B-89CF-BA73ACF90AD1}" srcOrd="0" destOrd="0" presId="urn:microsoft.com/office/officeart/2005/8/layout/hierarchy3"/>
    <dgm:cxn modelId="{8D5123F4-1AE0-4F0A-88B6-E47A96F1ACA4}" type="presParOf" srcId="{357899AF-2F77-499A-ACE5-476CEEC2940F}" destId="{AFBA8F34-ECEE-40F5-9BD4-09A24A4BCF8F}" srcOrd="1" destOrd="0" presId="urn:microsoft.com/office/officeart/2005/8/layout/hierarchy3"/>
    <dgm:cxn modelId="{C2A754F2-B470-4680-98A2-55FDE286F597}" type="presParOf" srcId="{6916C903-2B71-4775-A5C9-71FDBE2F126A}" destId="{0BD964F2-BAB2-4070-9A24-F9E04FAA0A0B}" srcOrd="1" destOrd="0" presId="urn:microsoft.com/office/officeart/2005/8/layout/hierarchy3"/>
    <dgm:cxn modelId="{0F111E1F-103D-4F64-9A9C-E21B6A946F79}" type="presParOf" srcId="{0BD964F2-BAB2-4070-9A24-F9E04FAA0A0B}" destId="{391BD155-ACFA-4B7A-AD17-A15BC7A65CC4}" srcOrd="0" destOrd="0" presId="urn:microsoft.com/office/officeart/2005/8/layout/hierarchy3"/>
    <dgm:cxn modelId="{61175100-1F99-4F1E-AC0E-39DFEDE3A652}" type="presParOf" srcId="{0BD964F2-BAB2-4070-9A24-F9E04FAA0A0B}" destId="{A1DFC41F-E5AD-4687-9DFE-4614F9CED051}" srcOrd="1" destOrd="0" presId="urn:microsoft.com/office/officeart/2005/8/layout/hierarchy3"/>
  </dgm:cxnLst>
  <dgm:bg/>
  <dgm:whole/>
</dgm:dataModel>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16" name="Slide Number Placeholder 15"/>
          <p:cNvSpPr>
            <a:spLocks noGrp="1"/>
          </p:cNvSpPr>
          <p:nvPr>
            <p:ph type="sldNum" sz="quarter" idx="11"/>
          </p:nvPr>
        </p:nvSpPr>
        <p:spPr/>
        <p:txBody>
          <a:bodyPr/>
          <a:lstStyle/>
          <a:p>
            <a:fld id="{0E2D74B6-BB22-41B3-B947-16D407EAE53D}" type="slidenum">
              <a:rPr lang="fa-IR" smtClean="0"/>
              <a:pPr/>
              <a:t>‹#›</a:t>
            </a:fld>
            <a:endParaRPr lang="fa-IR"/>
          </a:p>
        </p:txBody>
      </p:sp>
      <p:sp>
        <p:nvSpPr>
          <p:cNvPr id="17" name="Footer Placeholder 16"/>
          <p:cNvSpPr>
            <a:spLocks noGrp="1"/>
          </p:cNvSpPr>
          <p:nvPr>
            <p:ph type="ftr" sz="quarter" idx="12"/>
          </p:nvPr>
        </p:nvSpPr>
        <p:spPr/>
        <p:txBody>
          <a:bodyPr/>
          <a:lstStyle/>
          <a:p>
            <a:endParaRPr lang="fa-IR"/>
          </a:p>
        </p:txBody>
      </p:sp>
    </p:spTree>
  </p:cSld>
  <p:clrMapOvr>
    <a:masterClrMapping/>
  </p:clrMapOvr>
  <p:transition spd="slow" advTm="11000">
    <p:cu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E2D74B6-BB22-41B3-B947-16D407EAE53D}" type="slidenum">
              <a:rPr lang="fa-IR" smtClean="0"/>
              <a:pPr/>
              <a:t>‹#›</a:t>
            </a:fld>
            <a:endParaRPr lang="fa-IR"/>
          </a:p>
        </p:txBody>
      </p:sp>
    </p:spTree>
  </p:cSld>
  <p:clrMapOvr>
    <a:masterClrMapping/>
  </p:clrMapOvr>
  <p:transition spd="slow" advTm="11000">
    <p:cu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E2D74B6-BB22-41B3-B947-16D407EAE53D}" type="slidenum">
              <a:rPr lang="fa-IR" smtClean="0"/>
              <a:pPr/>
              <a:t>‹#›</a:t>
            </a:fld>
            <a:endParaRPr lang="fa-IR"/>
          </a:p>
        </p:txBody>
      </p:sp>
    </p:spTree>
  </p:cSld>
  <p:clrMapOvr>
    <a:masterClrMapping/>
  </p:clrMapOvr>
  <p:transition spd="slow" advTm="11000">
    <p:cu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702BE82B-805B-4A6B-A1CD-5682614238B4}" type="datetimeFigureOut">
              <a:rPr lang="fa-IR" smtClean="0"/>
              <a:pPr/>
              <a:t>1434/09/17</a:t>
            </a:fld>
            <a:endParaRPr lang="fa-IR"/>
          </a:p>
        </p:txBody>
      </p:sp>
      <p:sp>
        <p:nvSpPr>
          <p:cNvPr id="15" name="Slide Number Placeholder 14"/>
          <p:cNvSpPr>
            <a:spLocks noGrp="1"/>
          </p:cNvSpPr>
          <p:nvPr>
            <p:ph type="sldNum" sz="quarter" idx="15"/>
          </p:nvPr>
        </p:nvSpPr>
        <p:spPr/>
        <p:txBody>
          <a:bodyPr/>
          <a:lstStyle>
            <a:lvl1pPr algn="ctr">
              <a:defRPr/>
            </a:lvl1pPr>
          </a:lstStyle>
          <a:p>
            <a:fld id="{0E2D74B6-BB22-41B3-B947-16D407EAE53D}" type="slidenum">
              <a:rPr lang="fa-IR" smtClean="0"/>
              <a:pPr/>
              <a:t>‹#›</a:t>
            </a:fld>
            <a:endParaRPr lang="fa-IR"/>
          </a:p>
        </p:txBody>
      </p:sp>
      <p:sp>
        <p:nvSpPr>
          <p:cNvPr id="16" name="Footer Placeholder 15"/>
          <p:cNvSpPr>
            <a:spLocks noGrp="1"/>
          </p:cNvSpPr>
          <p:nvPr>
            <p:ph type="ftr" sz="quarter" idx="16"/>
          </p:nvPr>
        </p:nvSpPr>
        <p:spPr/>
        <p:txBody>
          <a:bodyPr/>
          <a:lstStyle/>
          <a:p>
            <a:endParaRPr lang="fa-IR"/>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transition spd="slow" advTm="11000">
    <p:cu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E2D74B6-BB22-41B3-B947-16D407EAE53D}" type="slidenum">
              <a:rPr lang="fa-IR" smtClean="0"/>
              <a:pPr/>
              <a:t>‹#›</a:t>
            </a:fld>
            <a:endParaRPr lang="fa-IR"/>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11000">
    <p:cu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E2D74B6-BB22-41B3-B947-16D407EAE53D}" type="slidenum">
              <a:rPr lang="fa-IR" smtClean="0"/>
              <a:pPr/>
              <a:t>‹#›</a:t>
            </a:fld>
            <a:endParaRPr lang="fa-I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advTm="11000">
    <p:cu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E2D74B6-BB22-41B3-B947-16D407EAE53D}" type="slidenum">
              <a:rPr lang="fa-IR" smtClean="0"/>
              <a:pPr/>
              <a:t>‹#›</a:t>
            </a:fld>
            <a:endParaRPr lang="fa-IR"/>
          </a:p>
        </p:txBody>
      </p:sp>
      <p:sp>
        <p:nvSpPr>
          <p:cNvPr id="8" name="Footer Placeholder 7"/>
          <p:cNvSpPr>
            <a:spLocks noGrp="1"/>
          </p:cNvSpPr>
          <p:nvPr>
            <p:ph type="ftr" sz="quarter" idx="11"/>
          </p:nvPr>
        </p:nvSpPr>
        <p:spPr/>
        <p:txBody>
          <a:bodyPr/>
          <a:lstStyle/>
          <a:p>
            <a:endParaRPr lang="fa-IR"/>
          </a:p>
        </p:txBody>
      </p:sp>
      <p:sp>
        <p:nvSpPr>
          <p:cNvPr id="7" name="Date Placeholder 6"/>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Tm="11000">
    <p:cu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E2D74B6-BB22-41B3-B947-16D407EAE53D}" type="slidenum">
              <a:rPr lang="fa-IR" smtClean="0"/>
              <a:pPr/>
              <a:t>‹#›</a:t>
            </a:fld>
            <a:endParaRPr lang="fa-IR"/>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transition spd="slow" advTm="11000">
    <p:cu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E2D74B6-BB22-41B3-B947-16D407EAE53D}" type="slidenum">
              <a:rPr lang="fa-IR" smtClean="0"/>
              <a:pPr/>
              <a:t>‹#›</a:t>
            </a:fld>
            <a:endParaRPr lang="fa-IR"/>
          </a:p>
        </p:txBody>
      </p:sp>
    </p:spTree>
  </p:cSld>
  <p:clrMapOvr>
    <a:masterClrMapping/>
  </p:clrMapOvr>
  <p:transition spd="slow" advTm="11000">
    <p:cu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702BE82B-805B-4A6B-A1CD-5682614238B4}" type="datetimeFigureOut">
              <a:rPr lang="fa-IR" smtClean="0"/>
              <a:pPr/>
              <a:t>1434/09/17</a:t>
            </a:fld>
            <a:endParaRPr lang="fa-IR"/>
          </a:p>
        </p:txBody>
      </p:sp>
      <p:sp>
        <p:nvSpPr>
          <p:cNvPr id="9" name="Slide Number Placeholder 8"/>
          <p:cNvSpPr>
            <a:spLocks noGrp="1"/>
          </p:cNvSpPr>
          <p:nvPr>
            <p:ph type="sldNum" sz="quarter" idx="15"/>
          </p:nvPr>
        </p:nvSpPr>
        <p:spPr/>
        <p:txBody>
          <a:bodyPr/>
          <a:lstStyle/>
          <a:p>
            <a:fld id="{0E2D74B6-BB22-41B3-B947-16D407EAE53D}" type="slidenum">
              <a:rPr lang="fa-IR" smtClean="0"/>
              <a:pPr/>
              <a:t>‹#›</a:t>
            </a:fld>
            <a:endParaRPr lang="fa-IR"/>
          </a:p>
        </p:txBody>
      </p:sp>
      <p:sp>
        <p:nvSpPr>
          <p:cNvPr id="10" name="Footer Placeholder 9"/>
          <p:cNvSpPr>
            <a:spLocks noGrp="1"/>
          </p:cNvSpPr>
          <p:nvPr>
            <p:ph type="ftr" sz="quarter" idx="16"/>
          </p:nvPr>
        </p:nvSpPr>
        <p:spPr/>
        <p:txBody>
          <a:bodyPr/>
          <a:lstStyle/>
          <a:p>
            <a:endParaRPr lang="fa-IR"/>
          </a:p>
        </p:txBody>
      </p:sp>
    </p:spTree>
  </p:cSld>
  <p:clrMapOvr>
    <a:masterClrMapping/>
  </p:clrMapOvr>
  <p:transition spd="slow" advTm="11000">
    <p:cu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702BE82B-805B-4A6B-A1CD-5682614238B4}" type="datetimeFigureOut">
              <a:rPr lang="fa-IR" smtClean="0"/>
              <a:pPr/>
              <a:t>1434/09/17</a:t>
            </a:fld>
            <a:endParaRPr lang="fa-IR"/>
          </a:p>
        </p:txBody>
      </p:sp>
      <p:sp>
        <p:nvSpPr>
          <p:cNvPr id="9" name="Slide Number Placeholder 8"/>
          <p:cNvSpPr>
            <a:spLocks noGrp="1"/>
          </p:cNvSpPr>
          <p:nvPr>
            <p:ph type="sldNum" sz="quarter" idx="11"/>
          </p:nvPr>
        </p:nvSpPr>
        <p:spPr/>
        <p:txBody>
          <a:bodyPr/>
          <a:lstStyle/>
          <a:p>
            <a:fld id="{0E2D74B6-BB22-41B3-B947-16D407EAE53D}" type="slidenum">
              <a:rPr lang="fa-IR" smtClean="0"/>
              <a:pPr/>
              <a:t>‹#›</a:t>
            </a:fld>
            <a:endParaRPr lang="fa-IR"/>
          </a:p>
        </p:txBody>
      </p:sp>
      <p:sp>
        <p:nvSpPr>
          <p:cNvPr id="10" name="Footer Placeholder 9"/>
          <p:cNvSpPr>
            <a:spLocks noGrp="1"/>
          </p:cNvSpPr>
          <p:nvPr>
            <p:ph type="ftr" sz="quarter" idx="12"/>
          </p:nvPr>
        </p:nvSpPr>
        <p:spPr/>
        <p:txBody>
          <a:bodyPr/>
          <a:lstStyle/>
          <a:p>
            <a:endParaRPr lang="fa-IR"/>
          </a:p>
        </p:txBody>
      </p:sp>
    </p:spTree>
  </p:cSld>
  <p:clrMapOvr>
    <a:masterClrMapping/>
  </p:clrMapOvr>
  <p:transition spd="slow" advTm="11000">
    <p:cu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02BE82B-805B-4A6B-A1CD-5682614238B4}" type="datetimeFigureOut">
              <a:rPr lang="fa-IR" smtClean="0"/>
              <a:pPr/>
              <a:t>1434/09/17</a:t>
            </a:fld>
            <a:endParaRPr lang="fa-IR"/>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fa-IR"/>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E2D74B6-BB22-41B3-B947-16D407EAE53D}" type="slidenum">
              <a:rPr lang="fa-IR" smtClean="0"/>
              <a:pPr/>
              <a:t>‹#›</a:t>
            </a:fld>
            <a:endParaRPr lang="fa-IR"/>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advTm="11000">
    <p:cut/>
  </p:transition>
  <p:txStyles>
    <p:titleStyle>
      <a:lvl1pPr algn="l" rtl="1"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r" rtl="1"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r" rtl="1"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r" rtl="1"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r" rtl="1"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r" rtl="1"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r" rtl="1"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r" rtl="1"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r" rtl="1"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audio" Target="file:///E:\My%20Music\&#1575;&#1608;&#1604;\Music%201.mp3" TargetMode="Externa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fa-IR"/>
          </a:p>
        </p:txBody>
      </p:sp>
      <p:sp>
        <p:nvSpPr>
          <p:cNvPr id="2" name="Title 1"/>
          <p:cNvSpPr>
            <a:spLocks noGrp="1"/>
          </p:cNvSpPr>
          <p:nvPr>
            <p:ph type="ctrTitle"/>
          </p:nvPr>
        </p:nvSpPr>
        <p:spPr/>
        <p:txBody>
          <a:bodyPr/>
          <a:lstStyle/>
          <a:p>
            <a:r>
              <a:rPr lang="fa-IR" b="1" dirty="0" smtClean="0">
                <a:solidFill>
                  <a:schemeClr val="bg1">
                    <a:lumMod val="95000"/>
                    <a:lumOff val="5000"/>
                  </a:schemeClr>
                </a:solidFill>
              </a:rPr>
              <a:t>بسم الله الرحمن الرحیم</a:t>
            </a:r>
            <a:endParaRPr lang="fa-IR" b="1" dirty="0">
              <a:solidFill>
                <a:schemeClr val="bg1">
                  <a:lumMod val="95000"/>
                  <a:lumOff val="5000"/>
                </a:schemeClr>
              </a:solidFill>
            </a:endParaRPr>
          </a:p>
        </p:txBody>
      </p:sp>
      <p:pic>
        <p:nvPicPr>
          <p:cNvPr id="4" name="Music 1.mp3">
            <a:hlinkClick r:id="" action="ppaction://media"/>
          </p:cNvPr>
          <p:cNvPicPr>
            <a:picLocks noRot="1" noChangeAspect="1"/>
          </p:cNvPicPr>
          <p:nvPr>
            <a:audioFile r:link="rId1"/>
          </p:nvPr>
        </p:nvPicPr>
        <p:blipFill>
          <a:blip r:embed="rId3"/>
          <a:stretch>
            <a:fillRect/>
          </a:stretch>
        </p:blipFill>
        <p:spPr>
          <a:xfrm>
            <a:off x="4419600" y="3276600"/>
            <a:ext cx="304800" cy="304800"/>
          </a:xfrm>
          <a:prstGeom prst="rect">
            <a:avLst/>
          </a:prstGeom>
        </p:spPr>
      </p:pic>
    </p:spTree>
  </p:cSld>
  <p:clrMapOvr>
    <a:masterClrMapping/>
  </p:clrMapOvr>
  <p:transition spd="slow" advTm="3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0" fill="hold" display="0">
                  <p:stCondLst>
                    <p:cond delay="indefinite"/>
                  </p:stCondLst>
                  <p:endCondLst>
                    <p:cond evt="onPrev" delay="0">
                      <p:tgtEl>
                        <p:sldTgt/>
                      </p:tgtEl>
                    </p:cond>
                    <p:cond evt="onStopAudio" delay="0">
                      <p:tgtEl>
                        <p:sldTgt/>
                      </p:tgtEl>
                    </p:cond>
                  </p:endCondLst>
                </p:cTn>
                <p:tgtEl>
                  <p:spTgt spid="4"/>
                </p:tgtEl>
              </p:cMediaNode>
            </p:audio>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85728"/>
            <a:ext cx="8229600" cy="1219200"/>
          </a:xfrm>
        </p:spPr>
        <p:txBody>
          <a:bodyPr>
            <a:normAutofit fontScale="90000"/>
          </a:bodyPr>
          <a:lstStyle/>
          <a:p>
            <a:pPr algn="ctr"/>
            <a:r>
              <a:rPr lang="fa-IR" dirty="0" smtClean="0">
                <a:solidFill>
                  <a:srgbClr val="C00000"/>
                </a:solidFill>
              </a:rPr>
              <a:t/>
            </a:r>
            <a:br>
              <a:rPr lang="fa-IR" dirty="0" smtClean="0">
                <a:solidFill>
                  <a:srgbClr val="C00000"/>
                </a:solidFill>
              </a:rPr>
            </a:br>
            <a:r>
              <a:rPr lang="fa-IR" dirty="0" smtClean="0">
                <a:solidFill>
                  <a:srgbClr val="C00000"/>
                </a:solidFill>
              </a:rPr>
              <a:t/>
            </a:r>
            <a:br>
              <a:rPr lang="fa-IR" dirty="0" smtClean="0">
                <a:solidFill>
                  <a:srgbClr val="C00000"/>
                </a:solidFill>
              </a:rPr>
            </a:br>
            <a:r>
              <a:rPr lang="fa-IR" dirty="0" smtClean="0">
                <a:solidFill>
                  <a:srgbClr val="C00000"/>
                </a:solidFill>
              </a:rPr>
              <a:t>تفاوت </a:t>
            </a:r>
            <a:r>
              <a:rPr lang="fa-IR" dirty="0" smtClean="0"/>
              <a:t/>
            </a:r>
            <a:br>
              <a:rPr lang="fa-IR" dirty="0" smtClean="0"/>
            </a:br>
            <a:r>
              <a:rPr lang="fa-IR" dirty="0" smtClean="0"/>
              <a:t>      </a:t>
            </a:r>
            <a:r>
              <a:rPr lang="fa-IR" dirty="0" smtClean="0">
                <a:solidFill>
                  <a:schemeClr val="bg1">
                    <a:lumMod val="95000"/>
                    <a:lumOff val="5000"/>
                  </a:schemeClr>
                </a:solidFill>
              </a:rPr>
              <a:t>شخص معجب </a:t>
            </a:r>
            <a:r>
              <a:rPr lang="fa-IR" dirty="0" smtClean="0">
                <a:solidFill>
                  <a:srgbClr val="C00000"/>
                </a:solidFill>
              </a:rPr>
              <a:t>و</a:t>
            </a:r>
            <a:r>
              <a:rPr lang="fa-IR" dirty="0" smtClean="0">
                <a:solidFill>
                  <a:schemeClr val="bg1">
                    <a:lumMod val="95000"/>
                    <a:lumOff val="5000"/>
                  </a:schemeClr>
                </a:solidFill>
              </a:rPr>
              <a:t>شخص دارای عزت نفس</a:t>
            </a:r>
            <a:endParaRPr lang="fa-IR" dirty="0">
              <a:solidFill>
                <a:schemeClr val="bg1">
                  <a:lumMod val="95000"/>
                  <a:lumOff val="5000"/>
                </a:schemeClr>
              </a:solidFill>
            </a:endParaRPr>
          </a:p>
        </p:txBody>
      </p:sp>
      <p:graphicFrame>
        <p:nvGraphicFramePr>
          <p:cNvPr id="3" name="Diagram 2"/>
          <p:cNvGraphicFramePr/>
          <p:nvPr/>
        </p:nvGraphicFramePr>
        <p:xfrm>
          <a:off x="928662" y="1142984"/>
          <a:ext cx="7072362" cy="5214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advTm="11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20" presetClass="entr" presetSubtype="0"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Effect transition="in" filter="wedge">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571472" y="5072074"/>
            <a:ext cx="7924800" cy="984736"/>
          </a:xfrm>
        </p:spPr>
        <p:txBody>
          <a:bodyPr>
            <a:normAutofit/>
          </a:bodyPr>
          <a:lstStyle/>
          <a:p>
            <a:pPr algn="l"/>
            <a:r>
              <a:rPr lang="fa-IR" sz="2400" b="1" dirty="0" smtClean="0">
                <a:solidFill>
                  <a:schemeClr val="tx2">
                    <a:lumMod val="10000"/>
                  </a:schemeClr>
                </a:solidFill>
              </a:rPr>
              <a:t>«معراج السعاده باب چهارم صفت پانزدهم»</a:t>
            </a:r>
            <a:endParaRPr lang="fa-IR" sz="2400" b="1" dirty="0">
              <a:solidFill>
                <a:schemeClr val="tx2">
                  <a:lumMod val="10000"/>
                </a:schemeClr>
              </a:solidFill>
            </a:endParaRPr>
          </a:p>
        </p:txBody>
      </p:sp>
      <p:sp>
        <p:nvSpPr>
          <p:cNvPr id="3" name="Vertical Scroll 2"/>
          <p:cNvSpPr/>
          <p:nvPr/>
        </p:nvSpPr>
        <p:spPr>
          <a:xfrm>
            <a:off x="3571868" y="428604"/>
            <a:ext cx="3357586" cy="4214842"/>
          </a:xfrm>
          <a:prstGeom prst="verticalScroll">
            <a:avLst/>
          </a:prstGeom>
          <a:ln>
            <a:solidFill>
              <a:srgbClr val="002060"/>
            </a:solidFill>
          </a:ln>
          <a:effectLst>
            <a:glow rad="228600">
              <a:schemeClr val="accent2">
                <a:satMod val="175000"/>
                <a:alpha val="40000"/>
              </a:schemeClr>
            </a:glow>
            <a:innerShdw blurRad="114300">
              <a:prstClr val="black"/>
            </a:innerShdw>
            <a:reflection blurRad="6350" stA="50000" endA="300" endPos="55500" dist="101600" dir="5400000" sy="-100000" algn="bl" rotWithShape="0"/>
          </a:effectLst>
          <a:scene3d>
            <a:camera prst="orthographicFront"/>
            <a:lightRig rig="soft" dir="t">
              <a:rot lat="0" lon="0" rev="18000000"/>
            </a:lightRig>
          </a:scene3d>
          <a:sp3d prstMaterial="dkEdge">
            <a:bevelT w="73660" h="44450" prst="riblet"/>
          </a:sp3d>
        </p:spPr>
        <p:style>
          <a:lnRef idx="0">
            <a:schemeClr val="accent3"/>
          </a:lnRef>
          <a:fillRef idx="3">
            <a:schemeClr val="accent3"/>
          </a:fillRef>
          <a:effectRef idx="3">
            <a:schemeClr val="accent3"/>
          </a:effectRef>
          <a:fontRef idx="minor">
            <a:schemeClr val="lt1"/>
          </a:fontRef>
        </p:style>
        <p:txBody>
          <a:bodyPr rtlCol="1" anchor="ctr"/>
          <a:lstStyle/>
          <a:p>
            <a:pPr algn="ctr"/>
            <a:r>
              <a:rPr lang="fa-IR" b="1" dirty="0" smtClean="0">
                <a:effectLst>
                  <a:glow rad="228600">
                    <a:schemeClr val="accent6">
                      <a:satMod val="175000"/>
                      <a:alpha val="40000"/>
                    </a:schemeClr>
                  </a:glow>
                </a:effectLst>
                <a:cs typeface="B Traffic" pitchFamily="2" charset="-78"/>
              </a:rPr>
              <a:t>«تواضع آن است كه انسان، خود را از كسانى كه در جاه و مقام از او پايين‏ترند، برتر نداند ونيز به معناى شكسته نفسى و افتادگى آمده است كه آدمى خود را از ديگران بالاتر نبيند. »</a:t>
            </a:r>
            <a:endParaRPr lang="fa-IR" dirty="0">
              <a:effectLst>
                <a:glow rad="228600">
                  <a:schemeClr val="accent6">
                    <a:satMod val="175000"/>
                    <a:alpha val="40000"/>
                  </a:schemeClr>
                </a:glow>
              </a:effectLst>
              <a:cs typeface="B Traffic" pitchFamily="2" charset="-78"/>
            </a:endParaRPr>
          </a:p>
        </p:txBody>
      </p:sp>
    </p:spTree>
  </p:cSld>
  <p:clrMapOvr>
    <a:masterClrMapping/>
  </p:clrMapOvr>
  <p:transition spd="slow" advTm="1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2000"/>
                                        <p:tgtEl>
                                          <p:spTgt spid="3"/>
                                        </p:tgtEl>
                                      </p:cBhvr>
                                    </p:animEffect>
                                  </p:childTnLst>
                                </p:cTn>
                              </p:par>
                            </p:childTnLst>
                          </p:cTn>
                        </p:par>
                        <p:par>
                          <p:cTn id="8" fill="hold">
                            <p:stCondLst>
                              <p:cond delay="2000"/>
                            </p:stCondLst>
                            <p:childTnLst>
                              <p:par>
                                <p:cTn id="9" presetID="4" presetClass="entr" presetSubtype="16" fill="hold" nodeType="afterEffect">
                                  <p:stCondLst>
                                    <p:cond delay="1000"/>
                                  </p:stCondLst>
                                  <p:childTnLst>
                                    <p:set>
                                      <p:cBhvr>
                                        <p:cTn id="10" dur="1" fill="hold">
                                          <p:stCondLst>
                                            <p:cond delay="0"/>
                                          </p:stCondLst>
                                        </p:cTn>
                                        <p:tgtEl>
                                          <p:spTgt spid="5">
                                            <p:txEl>
                                              <p:pRg st="0" end="0"/>
                                            </p:txEl>
                                          </p:spTgt>
                                        </p:tgtEl>
                                        <p:attrNameLst>
                                          <p:attrName>style.visibility</p:attrName>
                                        </p:attrNameLst>
                                      </p:cBhvr>
                                      <p:to>
                                        <p:strVal val="visible"/>
                                      </p:to>
                                    </p:set>
                                    <p:animEffect transition="in" filter="box(in)">
                                      <p:cBhvr>
                                        <p:cTn id="11"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571480"/>
            <a:ext cx="8229600" cy="857256"/>
          </a:xfrm>
        </p:spPr>
        <p:txBody>
          <a:bodyPr>
            <a:normAutofit/>
          </a:bodyPr>
          <a:lstStyle/>
          <a:p>
            <a:pPr algn="ctr"/>
            <a:r>
              <a:rPr lang="fa-IR" sz="3200" b="1" dirty="0" smtClean="0">
                <a:solidFill>
                  <a:schemeClr val="accent5">
                    <a:lumMod val="50000"/>
                  </a:schemeClr>
                </a:solidFill>
                <a:cs typeface="B Traffic" pitchFamily="2" charset="-78"/>
              </a:rPr>
              <a:t>تـو ا ضـع</a:t>
            </a:r>
            <a:endParaRPr lang="fa-IR" sz="3200" dirty="0">
              <a:solidFill>
                <a:schemeClr val="accent5">
                  <a:lumMod val="50000"/>
                </a:schemeClr>
              </a:solidFill>
              <a:cs typeface="B Traffic" pitchFamily="2" charset="-78"/>
            </a:endParaRPr>
          </a:p>
        </p:txBody>
      </p:sp>
      <p:sp>
        <p:nvSpPr>
          <p:cNvPr id="3" name="Rectangle 2"/>
          <p:cNvSpPr/>
          <p:nvPr/>
        </p:nvSpPr>
        <p:spPr>
          <a:xfrm>
            <a:off x="6715140" y="2357430"/>
            <a:ext cx="1906291" cy="523220"/>
          </a:xfrm>
          <a:prstGeom prst="rect">
            <a:avLst/>
          </a:prstGeom>
        </p:spPr>
        <p:txBody>
          <a:bodyPr wrap="none">
            <a:spAutoFit/>
          </a:bodyPr>
          <a:lstStyle/>
          <a:p>
            <a:r>
              <a:rPr lang="fa-IR" sz="2800" b="1" dirty="0" smtClean="0">
                <a:solidFill>
                  <a:schemeClr val="tx2">
                    <a:lumMod val="10000"/>
                  </a:schemeClr>
                </a:solidFill>
              </a:rPr>
              <a:t>معنای درست :</a:t>
            </a:r>
            <a:endParaRPr lang="fa-IR" sz="2800" dirty="0">
              <a:solidFill>
                <a:schemeClr val="tx2">
                  <a:lumMod val="10000"/>
                </a:schemeClr>
              </a:solidFill>
            </a:endParaRPr>
          </a:p>
        </p:txBody>
      </p:sp>
      <p:sp>
        <p:nvSpPr>
          <p:cNvPr id="4" name="Rectangle 3"/>
          <p:cNvSpPr/>
          <p:nvPr/>
        </p:nvSpPr>
        <p:spPr>
          <a:xfrm>
            <a:off x="2214546" y="2357430"/>
            <a:ext cx="4488729" cy="523220"/>
          </a:xfrm>
          <a:prstGeom prst="rect">
            <a:avLst/>
          </a:prstGeom>
        </p:spPr>
        <p:txBody>
          <a:bodyPr wrap="none">
            <a:spAutoFit/>
          </a:bodyPr>
          <a:lstStyle/>
          <a:p>
            <a:r>
              <a:rPr lang="fa-IR" sz="2800" b="1" dirty="0" smtClean="0">
                <a:solidFill>
                  <a:schemeClr val="bg1"/>
                </a:solidFill>
              </a:rPr>
              <a:t>كوچكى كردن و به ديگران ارج نهادن</a:t>
            </a:r>
            <a:endParaRPr lang="fa-IR" sz="2800" dirty="0"/>
          </a:p>
        </p:txBody>
      </p:sp>
      <p:sp>
        <p:nvSpPr>
          <p:cNvPr id="5" name="Rectangle 4"/>
          <p:cNvSpPr/>
          <p:nvPr/>
        </p:nvSpPr>
        <p:spPr>
          <a:xfrm>
            <a:off x="6786578" y="3714752"/>
            <a:ext cx="1999265" cy="523220"/>
          </a:xfrm>
          <a:prstGeom prst="rect">
            <a:avLst/>
          </a:prstGeom>
        </p:spPr>
        <p:txBody>
          <a:bodyPr wrap="none">
            <a:spAutoFit/>
          </a:bodyPr>
          <a:lstStyle/>
          <a:p>
            <a:r>
              <a:rPr lang="fa-IR" sz="2700" b="1" dirty="0" smtClean="0">
                <a:solidFill>
                  <a:schemeClr val="tx2">
                    <a:lumMod val="10000"/>
                  </a:schemeClr>
                </a:solidFill>
              </a:rPr>
              <a:t>معنای نادرست:</a:t>
            </a:r>
            <a:endParaRPr lang="fa-IR" sz="2700" dirty="0">
              <a:solidFill>
                <a:schemeClr val="tx2">
                  <a:lumMod val="10000"/>
                </a:schemeClr>
              </a:solidFill>
            </a:endParaRPr>
          </a:p>
        </p:txBody>
      </p:sp>
      <p:sp>
        <p:nvSpPr>
          <p:cNvPr id="6" name="Rectangle 5"/>
          <p:cNvSpPr/>
          <p:nvPr/>
        </p:nvSpPr>
        <p:spPr>
          <a:xfrm>
            <a:off x="571472" y="3714752"/>
            <a:ext cx="6215074" cy="954107"/>
          </a:xfrm>
          <a:prstGeom prst="rect">
            <a:avLst/>
          </a:prstGeom>
        </p:spPr>
        <p:txBody>
          <a:bodyPr wrap="square">
            <a:spAutoFit/>
          </a:bodyPr>
          <a:lstStyle/>
          <a:p>
            <a:r>
              <a:rPr lang="fa-IR" sz="2800" b="1" dirty="0" smtClean="0">
                <a:solidFill>
                  <a:schemeClr val="bg1"/>
                </a:solidFill>
              </a:rPr>
              <a:t>آنكه انسان به واسطه ی تواضع خودش را خوار کند ویا این امر باعث خود کم بینی او شود.</a:t>
            </a:r>
            <a:endParaRPr lang="fa-IR" sz="2800" dirty="0">
              <a:solidFill>
                <a:schemeClr val="bg1"/>
              </a:solidFill>
            </a:endParaRPr>
          </a:p>
        </p:txBody>
      </p:sp>
    </p:spTree>
  </p:cSld>
  <p:clrMapOvr>
    <a:masterClrMapping/>
  </p:clrMapOvr>
  <p:transition spd="slow" advTm="10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1000"/>
                                        <p:tgtEl>
                                          <p:spTgt spid="2"/>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7" presetClass="entr" presetSubtype="0" fill="hold"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1000"/>
                                        <p:tgtEl>
                                          <p:spTgt spid="4">
                                            <p:txEl>
                                              <p:pRg st="0" end="0"/>
                                            </p:txEl>
                                          </p:spTgt>
                                        </p:tgtEl>
                                      </p:cBhvr>
                                    </p:animEffect>
                                    <p:anim calcmode="lin" valueType="num">
                                      <p:cBhvr>
                                        <p:cTn id="1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7" presetClass="entr" presetSubtype="0" fill="hold" nodeType="after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Effect transition="in" filter="fade">
                                      <p:cBhvr>
                                        <p:cTn id="23" dur="1000"/>
                                        <p:tgtEl>
                                          <p:spTgt spid="5">
                                            <p:txEl>
                                              <p:pRg st="0" end="0"/>
                                            </p:txEl>
                                          </p:spTgt>
                                        </p:tgtEl>
                                      </p:cBhvr>
                                    </p:animEffect>
                                    <p:anim calcmode="lin" valueType="num">
                                      <p:cBhvr>
                                        <p:cTn id="2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47" presetClass="entr" presetSubtype="0" fill="hold" nodeType="after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1000"/>
                                        <p:tgtEl>
                                          <p:spTgt spid="6">
                                            <p:txEl>
                                              <p:pRg st="0" end="0"/>
                                            </p:txEl>
                                          </p:spTgt>
                                        </p:tgtEl>
                                      </p:cBhvr>
                                    </p:animEffect>
                                    <p:anim calcmode="lin" valueType="num">
                                      <p:cBhvr>
                                        <p:cTn id="30"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500042"/>
            <a:ext cx="8229600" cy="1219200"/>
          </a:xfrm>
        </p:spPr>
        <p:txBody>
          <a:bodyPr>
            <a:normAutofit/>
          </a:bodyPr>
          <a:lstStyle/>
          <a:p>
            <a:pPr algn="ctr"/>
            <a:r>
              <a:rPr lang="fa-IR" sz="3100" b="1" dirty="0" smtClean="0">
                <a:solidFill>
                  <a:schemeClr val="tx2">
                    <a:lumMod val="25000"/>
                  </a:schemeClr>
                </a:solidFill>
              </a:rPr>
              <a:t>اکنون این سوال پیش می اید که:</a:t>
            </a:r>
            <a:br>
              <a:rPr lang="fa-IR" sz="3100" b="1" dirty="0" smtClean="0">
                <a:solidFill>
                  <a:schemeClr val="tx2">
                    <a:lumMod val="25000"/>
                  </a:schemeClr>
                </a:solidFill>
              </a:rPr>
            </a:br>
            <a:r>
              <a:rPr lang="fa-IR" b="1" dirty="0" smtClean="0">
                <a:solidFill>
                  <a:schemeClr val="tx2">
                    <a:lumMod val="10000"/>
                  </a:schemeClr>
                </a:solidFill>
                <a:cs typeface="+mn-cs"/>
              </a:rPr>
              <a:t>خود کم بینی چه زمانی اتفاق می افتد؟</a:t>
            </a:r>
            <a:endParaRPr lang="fa-IR" dirty="0">
              <a:solidFill>
                <a:schemeClr val="tx2">
                  <a:lumMod val="10000"/>
                </a:schemeClr>
              </a:solidFill>
              <a:cs typeface="+mn-cs"/>
            </a:endParaRPr>
          </a:p>
        </p:txBody>
      </p:sp>
      <p:sp>
        <p:nvSpPr>
          <p:cNvPr id="3" name="Frame 2"/>
          <p:cNvSpPr/>
          <p:nvPr/>
        </p:nvSpPr>
        <p:spPr>
          <a:xfrm rot="20602368">
            <a:off x="3492331" y="2006351"/>
            <a:ext cx="5286412" cy="1714512"/>
          </a:xfrm>
          <a:prstGeom prst="frame">
            <a:avLst/>
          </a:prstGeom>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5" name="Rectangle 4"/>
          <p:cNvSpPr/>
          <p:nvPr/>
        </p:nvSpPr>
        <p:spPr>
          <a:xfrm rot="20711288">
            <a:off x="3512985" y="2161436"/>
            <a:ext cx="5214974" cy="1384995"/>
          </a:xfrm>
          <a:prstGeom prst="rect">
            <a:avLst/>
          </a:prstGeom>
        </p:spPr>
        <p:txBody>
          <a:bodyPr wrap="square">
            <a:spAutoFit/>
          </a:bodyPr>
          <a:lstStyle/>
          <a:p>
            <a:pPr algn="ctr"/>
            <a:r>
              <a:rPr lang="fa-IR" sz="2800" b="1" dirty="0" smtClean="0">
                <a:solidFill>
                  <a:schemeClr val="accent1">
                    <a:lumMod val="50000"/>
                  </a:schemeClr>
                </a:solidFill>
              </a:rPr>
              <a:t>زمانی که شخص نسبت به توانایی های خویش غفلت نماید به اصطلاح اعتماد به خویشتن را از دست دهد.</a:t>
            </a:r>
            <a:endParaRPr lang="fa-IR" sz="2800" dirty="0">
              <a:solidFill>
                <a:schemeClr val="accent1">
                  <a:lumMod val="50000"/>
                </a:schemeClr>
              </a:solidFill>
            </a:endParaRPr>
          </a:p>
        </p:txBody>
      </p:sp>
      <p:sp>
        <p:nvSpPr>
          <p:cNvPr id="6" name="Frame 5"/>
          <p:cNvSpPr/>
          <p:nvPr/>
        </p:nvSpPr>
        <p:spPr>
          <a:xfrm>
            <a:off x="357158" y="4575106"/>
            <a:ext cx="8072493" cy="1854290"/>
          </a:xfrm>
          <a:prstGeom prst="frame">
            <a:avLst/>
          </a:prstGeom>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solidFill>
                <a:schemeClr val="tx1"/>
              </a:solidFill>
            </a:endParaRPr>
          </a:p>
        </p:txBody>
      </p:sp>
      <p:sp>
        <p:nvSpPr>
          <p:cNvPr id="7" name="Rectangle 6"/>
          <p:cNvSpPr/>
          <p:nvPr/>
        </p:nvSpPr>
        <p:spPr>
          <a:xfrm>
            <a:off x="714348" y="4786322"/>
            <a:ext cx="7500990" cy="1384995"/>
          </a:xfrm>
          <a:prstGeom prst="rect">
            <a:avLst/>
          </a:prstGeom>
        </p:spPr>
        <p:txBody>
          <a:bodyPr wrap="square">
            <a:spAutoFit/>
          </a:bodyPr>
          <a:lstStyle/>
          <a:p>
            <a:r>
              <a:rPr lang="fa-IR" sz="2800" b="1" dirty="0" smtClean="0">
                <a:solidFill>
                  <a:schemeClr val="accent1">
                    <a:lumMod val="50000"/>
                  </a:schemeClr>
                </a:solidFill>
              </a:rPr>
              <a:t>در این حالت انسان برای خود امتیازی قائل نمی شود وبه همین دلیل در مقایسه با دیگران ،خود را کمتر تصور نموده ودارائی های مادی ومعنوی خود را ناچیز می شمارد .</a:t>
            </a:r>
            <a:endParaRPr lang="fa-IR" sz="2800" dirty="0">
              <a:solidFill>
                <a:schemeClr val="accent1">
                  <a:lumMod val="50000"/>
                </a:schemeClr>
              </a:solidFill>
            </a:endParaRPr>
          </a:p>
        </p:txBody>
      </p:sp>
    </p:spTree>
  </p:cSld>
  <p:clrMapOvr>
    <a:masterClrMapping/>
  </p:clrMapOvr>
  <p:transition spd="slow" advTm="1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1000"/>
                                        <p:tgtEl>
                                          <p:spTgt spid="3"/>
                                        </p:tgtEl>
                                      </p:cBhvr>
                                    </p:animEffect>
                                  </p:childTnLst>
                                </p:cTn>
                              </p:par>
                            </p:childTnLst>
                          </p:cTn>
                        </p:par>
                        <p:par>
                          <p:cTn id="13" fill="hold">
                            <p:stCondLst>
                              <p:cond delay="4000"/>
                            </p:stCondLst>
                            <p:childTnLst>
                              <p:par>
                                <p:cTn id="14" presetID="4" presetClass="entr" presetSubtype="16" fill="hold"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box(in)">
                                      <p:cBhvr>
                                        <p:cTn id="16" dur="1000"/>
                                        <p:tgtEl>
                                          <p:spTgt spid="5">
                                            <p:txEl>
                                              <p:pRg st="0" end="0"/>
                                            </p:txEl>
                                          </p:spTgt>
                                        </p:tgtEl>
                                      </p:cBhvr>
                                    </p:animEffect>
                                  </p:childTnLst>
                                </p:cTn>
                              </p:par>
                            </p:childTnLst>
                          </p:cTn>
                        </p:par>
                        <p:par>
                          <p:cTn id="17" fill="hold">
                            <p:stCondLst>
                              <p:cond delay="5000"/>
                            </p:stCondLst>
                            <p:childTnLst>
                              <p:par>
                                <p:cTn id="18" presetID="22" presetClass="entr" presetSubtype="4" fill="hold" grpId="0" nodeType="afterEffect">
                                  <p:stCondLst>
                                    <p:cond delay="150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1000"/>
                                        <p:tgtEl>
                                          <p:spTgt spid="6"/>
                                        </p:tgtEl>
                                      </p:cBhvr>
                                    </p:animEffect>
                                  </p:childTnLst>
                                </p:cTn>
                              </p:par>
                            </p:childTnLst>
                          </p:cTn>
                        </p:par>
                        <p:par>
                          <p:cTn id="21" fill="hold">
                            <p:stCondLst>
                              <p:cond delay="7500"/>
                            </p:stCondLst>
                            <p:childTnLst>
                              <p:par>
                                <p:cTn id="22" presetID="4" presetClass="entr" presetSubtype="16" fill="hold" nodeType="after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box(in)">
                                      <p:cBhvr>
                                        <p:cTn id="24" dur="1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Multidocument 2"/>
          <p:cNvSpPr/>
          <p:nvPr/>
        </p:nvSpPr>
        <p:spPr>
          <a:xfrm>
            <a:off x="1214414" y="500042"/>
            <a:ext cx="7000924" cy="4786346"/>
          </a:xfrm>
          <a:prstGeom prst="flowChartMultidocument">
            <a:avLst/>
          </a:prstGeom>
          <a:effectLst>
            <a:glow rad="101600">
              <a:schemeClr val="accent1">
                <a:lumMod val="50000"/>
                <a:alpha val="60000"/>
              </a:schemeClr>
            </a:glow>
            <a:innerShdw blurRad="114300">
              <a:prstClr val="black"/>
            </a:innerShdw>
            <a:reflection blurRad="6350" stA="50000" endA="300" endPos="55500" dist="101600" dir="5400000" sy="-100000" algn="bl" rotWithShape="0"/>
            <a:softEdge rad="31750"/>
          </a:effectLst>
          <a:scene3d>
            <a:camera prst="obliqueTopRight"/>
            <a:lightRig rig="threePt" dir="t"/>
          </a:scene3d>
        </p:spPr>
        <p:style>
          <a:lnRef idx="1">
            <a:schemeClr val="accent1"/>
          </a:lnRef>
          <a:fillRef idx="3">
            <a:schemeClr val="accent1"/>
          </a:fillRef>
          <a:effectRef idx="2">
            <a:schemeClr val="accent1"/>
          </a:effectRef>
          <a:fontRef idx="minor">
            <a:schemeClr val="lt1"/>
          </a:fontRef>
        </p:style>
        <p:txBody>
          <a:bodyPr rtlCol="1" anchor="ctr">
            <a:scene3d>
              <a:camera prst="obliqueTopRight"/>
              <a:lightRig rig="threePt" dir="t"/>
            </a:scene3d>
            <a:sp3d extrusionH="57150">
              <a:bevelT w="82550" h="38100" prst="coolSlant"/>
            </a:sp3d>
          </a:bodyPr>
          <a:lstStyle/>
          <a:p>
            <a:pPr algn="ctr"/>
            <a:r>
              <a:rPr lang="fa-IR" sz="2800" b="1" dirty="0" smtClean="0">
                <a:solidFill>
                  <a:schemeClr val="accent1">
                    <a:lumMod val="50000"/>
                  </a:schemeClr>
                </a:solidFill>
                <a:effectLst>
                  <a:glow rad="139700">
                    <a:schemeClr val="accent4">
                      <a:satMod val="175000"/>
                      <a:alpha val="40000"/>
                    </a:schemeClr>
                  </a:glow>
                </a:effectLst>
              </a:rPr>
              <a:t>اما در حالت تواضع فرد نسبت به </a:t>
            </a:r>
          </a:p>
          <a:p>
            <a:pPr algn="ctr"/>
            <a:r>
              <a:rPr lang="fa-IR" sz="2800" b="1" dirty="0" smtClean="0">
                <a:solidFill>
                  <a:schemeClr val="accent1">
                    <a:lumMod val="50000"/>
                  </a:schemeClr>
                </a:solidFill>
                <a:effectLst>
                  <a:glow rad="139700">
                    <a:schemeClr val="accent4">
                      <a:satMod val="175000"/>
                      <a:alpha val="40000"/>
                    </a:schemeClr>
                  </a:glow>
                </a:effectLst>
              </a:rPr>
              <a:t>امتیازات ودارائی های خویش آگاه است .</a:t>
            </a:r>
          </a:p>
          <a:p>
            <a:pPr algn="ctr"/>
            <a:r>
              <a:rPr lang="fa-IR" sz="2800" b="1" dirty="0" smtClean="0">
                <a:solidFill>
                  <a:schemeClr val="accent1">
                    <a:lumMod val="50000"/>
                  </a:schemeClr>
                </a:solidFill>
                <a:effectLst>
                  <a:glow rad="139700">
                    <a:schemeClr val="accent4">
                      <a:satMod val="175000"/>
                      <a:alpha val="40000"/>
                    </a:schemeClr>
                  </a:glow>
                </a:effectLst>
              </a:rPr>
              <a:t>تواضع تدبیریست برای جلوگیری از </a:t>
            </a:r>
          </a:p>
          <a:p>
            <a:pPr algn="ctr"/>
            <a:r>
              <a:rPr lang="fa-IR" sz="2800" b="1" dirty="0" smtClean="0">
                <a:solidFill>
                  <a:schemeClr val="accent1">
                    <a:lumMod val="50000"/>
                  </a:schemeClr>
                </a:solidFill>
                <a:effectLst>
                  <a:glow rad="139700">
                    <a:schemeClr val="accent4">
                      <a:satMod val="175000"/>
                      <a:alpha val="40000"/>
                    </a:schemeClr>
                  </a:glow>
                </a:effectLst>
              </a:rPr>
              <a:t>مبتلا شدن به عجب وتکبر وغرور.</a:t>
            </a:r>
            <a:endParaRPr lang="fa-IR" sz="2800" dirty="0">
              <a:solidFill>
                <a:schemeClr val="accent1">
                  <a:lumMod val="50000"/>
                </a:schemeClr>
              </a:solidFill>
              <a:effectLst>
                <a:glow rad="139700">
                  <a:schemeClr val="accent4">
                    <a:satMod val="175000"/>
                    <a:alpha val="40000"/>
                  </a:schemeClr>
                </a:glow>
              </a:effectLst>
            </a:endParaRPr>
          </a:p>
        </p:txBody>
      </p:sp>
    </p:spTree>
  </p:cSld>
  <p:clrMapOvr>
    <a:masterClrMapping/>
  </p:clrMapOvr>
  <p:transition spd="slow" advTm="8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400" decel="100000"/>
                                        <p:tgtEl>
                                          <p:spTgt spid="3"/>
                                        </p:tgtEl>
                                      </p:cBhvr>
                                    </p:animEffect>
                                    <p:anim calcmode="lin" valueType="num">
                                      <p:cBhvr>
                                        <p:cTn id="8" dur="2400" decel="100000" fill="hold"/>
                                        <p:tgtEl>
                                          <p:spTgt spid="3"/>
                                        </p:tgtEl>
                                        <p:attrNameLst>
                                          <p:attrName>style.rotation</p:attrName>
                                        </p:attrNameLst>
                                      </p:cBhvr>
                                      <p:tavLst>
                                        <p:tav tm="0">
                                          <p:val>
                                            <p:fltVal val="-90"/>
                                          </p:val>
                                        </p:tav>
                                        <p:tav tm="100000">
                                          <p:val>
                                            <p:fltVal val="0"/>
                                          </p:val>
                                        </p:tav>
                                      </p:tavLst>
                                    </p:anim>
                                    <p:anim calcmode="lin" valueType="num">
                                      <p:cBhvr>
                                        <p:cTn id="9" dur="2400" decel="100000" fill="hold"/>
                                        <p:tgtEl>
                                          <p:spTgt spid="3"/>
                                        </p:tgtEl>
                                        <p:attrNameLst>
                                          <p:attrName>ppt_x</p:attrName>
                                        </p:attrNameLst>
                                      </p:cBhvr>
                                      <p:tavLst>
                                        <p:tav tm="0">
                                          <p:val>
                                            <p:strVal val="#ppt_x+0.4"/>
                                          </p:val>
                                        </p:tav>
                                        <p:tav tm="100000">
                                          <p:val>
                                            <p:strVal val="#ppt_x-0.05"/>
                                          </p:val>
                                        </p:tav>
                                      </p:tavLst>
                                    </p:anim>
                                    <p:anim calcmode="lin" valueType="num">
                                      <p:cBhvr>
                                        <p:cTn id="10" dur="2400" decel="100000" fill="hold"/>
                                        <p:tgtEl>
                                          <p:spTgt spid="3"/>
                                        </p:tgtEl>
                                        <p:attrNameLst>
                                          <p:attrName>ppt_y</p:attrName>
                                        </p:attrNameLst>
                                      </p:cBhvr>
                                      <p:tavLst>
                                        <p:tav tm="0">
                                          <p:val>
                                            <p:strVal val="#ppt_y-0.4"/>
                                          </p:val>
                                        </p:tav>
                                        <p:tav tm="100000">
                                          <p:val>
                                            <p:strVal val="#ppt_y+0.1"/>
                                          </p:val>
                                        </p:tav>
                                      </p:tavLst>
                                    </p:anim>
                                    <p:anim calcmode="lin" valueType="num">
                                      <p:cBhvr>
                                        <p:cTn id="11" dur="600" accel="100000" fill="hold">
                                          <p:stCondLst>
                                            <p:cond delay="2400"/>
                                          </p:stCondLst>
                                        </p:cTn>
                                        <p:tgtEl>
                                          <p:spTgt spid="3"/>
                                        </p:tgtEl>
                                        <p:attrNameLst>
                                          <p:attrName>ppt_x</p:attrName>
                                        </p:attrNameLst>
                                      </p:cBhvr>
                                      <p:tavLst>
                                        <p:tav tm="0">
                                          <p:val>
                                            <p:strVal val="#ppt_x-0.05"/>
                                          </p:val>
                                        </p:tav>
                                        <p:tav tm="100000">
                                          <p:val>
                                            <p:strVal val="#ppt_x"/>
                                          </p:val>
                                        </p:tav>
                                      </p:tavLst>
                                    </p:anim>
                                    <p:anim calcmode="lin" valueType="num">
                                      <p:cBhvr>
                                        <p:cTn id="12" dur="600" accel="100000" fill="hold">
                                          <p:stCondLst>
                                            <p:cond delay="24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929330"/>
            <a:ext cx="4429156" cy="490518"/>
          </a:xfrm>
        </p:spPr>
        <p:txBody>
          <a:bodyPr>
            <a:noAutofit/>
          </a:bodyPr>
          <a:lstStyle/>
          <a:p>
            <a:pPr algn="ctr"/>
            <a:r>
              <a:rPr lang="fa-IR" sz="2800" b="1" dirty="0" smtClean="0">
                <a:solidFill>
                  <a:schemeClr val="accent2">
                    <a:lumMod val="50000"/>
                  </a:schemeClr>
                </a:solidFill>
              </a:rPr>
              <a:t>راهکارهایی برای درمان عجب</a:t>
            </a:r>
            <a:endParaRPr lang="fa-IR" sz="2800" dirty="0">
              <a:solidFill>
                <a:schemeClr val="accent2">
                  <a:lumMod val="50000"/>
                </a:schemeClr>
              </a:solidFill>
            </a:endParaRPr>
          </a:p>
        </p:txBody>
      </p:sp>
      <p:sp>
        <p:nvSpPr>
          <p:cNvPr id="3" name="Rectangular Callout 2"/>
          <p:cNvSpPr/>
          <p:nvPr/>
        </p:nvSpPr>
        <p:spPr>
          <a:xfrm>
            <a:off x="285720" y="285728"/>
            <a:ext cx="8429684" cy="5143536"/>
          </a:xfrm>
          <a:prstGeom prst="wedgeRectCallout">
            <a:avLst/>
          </a:prstGeom>
        </p:spPr>
        <p:style>
          <a:lnRef idx="0">
            <a:schemeClr val="accent3"/>
          </a:lnRef>
          <a:fillRef idx="1003">
            <a:schemeClr val="lt2"/>
          </a:fillRef>
          <a:effectRef idx="3">
            <a:schemeClr val="accent3"/>
          </a:effectRef>
          <a:fontRef idx="minor">
            <a:schemeClr val="lt1"/>
          </a:fontRef>
        </p:style>
        <p:txBody>
          <a:bodyPr rtlCol="1" anchor="ctr"/>
          <a:lstStyle/>
          <a:p>
            <a:pPr algn="ctr"/>
            <a:endParaRPr lang="fa-IR" dirty="0"/>
          </a:p>
        </p:txBody>
      </p:sp>
      <p:sp>
        <p:nvSpPr>
          <p:cNvPr id="4" name="Horizontal Scroll 3"/>
          <p:cNvSpPr/>
          <p:nvPr/>
        </p:nvSpPr>
        <p:spPr>
          <a:xfrm>
            <a:off x="1571604" y="428604"/>
            <a:ext cx="5929354" cy="1500198"/>
          </a:xfrm>
          <a:prstGeom prst="horizontalScroll">
            <a:avLst/>
          </a:prstGeom>
        </p:spPr>
        <p:style>
          <a:lnRef idx="1">
            <a:schemeClr val="accent1"/>
          </a:lnRef>
          <a:fillRef idx="2">
            <a:schemeClr val="accent1"/>
          </a:fillRef>
          <a:effectRef idx="1">
            <a:schemeClr val="accent1"/>
          </a:effectRef>
          <a:fontRef idx="minor">
            <a:schemeClr val="dk1"/>
          </a:fontRef>
        </p:style>
        <p:txBody>
          <a:bodyPr rtlCol="1" anchor="ctr"/>
          <a:lstStyle/>
          <a:p>
            <a:pPr algn="ctr"/>
            <a:r>
              <a:rPr lang="fa-IR" sz="2000" b="1" dirty="0" smtClean="0">
                <a:effectLst>
                  <a:innerShdw blurRad="63500" dist="50800" dir="13500000">
                    <a:prstClr val="black">
                      <a:alpha val="50000"/>
                    </a:prstClr>
                  </a:innerShdw>
                </a:effectLst>
              </a:rPr>
              <a:t>لازم است کمی نگاهمان را به خود وعملمان تغییر دهیم وهمزمان نیز کمی نگاهمان را به دیگران وعملشان. </a:t>
            </a:r>
          </a:p>
          <a:p>
            <a:pPr algn="ctr"/>
            <a:r>
              <a:rPr lang="fa-IR" sz="2000" b="1" dirty="0" smtClean="0">
                <a:effectLst>
                  <a:innerShdw blurRad="63500" dist="50800" dir="13500000">
                    <a:prstClr val="black">
                      <a:alpha val="50000"/>
                    </a:prstClr>
                  </a:innerShdw>
                </a:effectLst>
              </a:rPr>
              <a:t>(یعنی لازم است به هر دو طرف قضیه توجه نماییم.)</a:t>
            </a:r>
            <a:endParaRPr lang="fa-IR" sz="2000" dirty="0">
              <a:effectLst>
                <a:innerShdw blurRad="63500" dist="50800" dir="13500000">
                  <a:prstClr val="black">
                    <a:alpha val="50000"/>
                  </a:prstClr>
                </a:innerShdw>
              </a:effectLst>
            </a:endParaRPr>
          </a:p>
        </p:txBody>
      </p:sp>
      <p:sp>
        <p:nvSpPr>
          <p:cNvPr id="5" name="Horizontal Scroll 4"/>
          <p:cNvSpPr/>
          <p:nvPr/>
        </p:nvSpPr>
        <p:spPr>
          <a:xfrm>
            <a:off x="1571604" y="1857364"/>
            <a:ext cx="6000792" cy="1643074"/>
          </a:xfrm>
          <a:prstGeom prst="horizontalScroll">
            <a:avLst/>
          </a:prstGeom>
          <a:effectLst>
            <a:outerShdw blurRad="95000" rotWithShape="0">
              <a:srgbClr val="000000">
                <a:alpha val="50000"/>
              </a:srgbClr>
            </a:outerShdw>
            <a:softEdge rad="31750"/>
          </a:effectLst>
        </p:spPr>
        <p:style>
          <a:lnRef idx="1">
            <a:schemeClr val="accent1"/>
          </a:lnRef>
          <a:fillRef idx="2">
            <a:schemeClr val="accent1"/>
          </a:fillRef>
          <a:effectRef idx="1">
            <a:schemeClr val="accent1"/>
          </a:effectRef>
          <a:fontRef idx="minor">
            <a:schemeClr val="dk1"/>
          </a:fontRef>
        </p:style>
        <p:txBody>
          <a:bodyPr rtlCol="1" anchor="ctr"/>
          <a:lstStyle/>
          <a:p>
            <a:r>
              <a:rPr lang="fa-IR" sz="2000" b="1" dirty="0" smtClean="0">
                <a:effectLst>
                  <a:innerShdw blurRad="63500" dist="50800" dir="10800000">
                    <a:prstClr val="black">
                      <a:alpha val="50000"/>
                    </a:prstClr>
                  </a:innerShdw>
                </a:effectLst>
              </a:rPr>
              <a:t>وقتی دائما به خود متذکر شویم که آنچه من از عبادات وکملات اخلاقی بدست آورده ام نه از من، بلکه سرمایه ی اصلی این اعمال از جانب خداست.</a:t>
            </a:r>
          </a:p>
          <a:p>
            <a:r>
              <a:rPr lang="fa-IR" sz="2000" b="1" dirty="0" smtClean="0">
                <a:effectLst>
                  <a:innerShdw blurRad="63500" dist="50800" dir="10800000">
                    <a:prstClr val="black">
                      <a:alpha val="50000"/>
                    </a:prstClr>
                  </a:innerShdw>
                </a:effectLst>
              </a:rPr>
              <a:t>{تذکر همین امر (دائما) باعث می شود که از عجب دوری </a:t>
            </a:r>
            <a:r>
              <a:rPr lang="fa-IR" sz="2000" b="1" dirty="0" smtClean="0">
                <a:effectLst>
                  <a:innerShdw blurRad="63500" dist="50800" dir="10800000">
                    <a:prstClr val="black">
                      <a:alpha val="50000"/>
                    </a:prstClr>
                  </a:innerShdw>
                </a:effectLst>
              </a:rPr>
              <a:t>نماییم.}</a:t>
            </a:r>
            <a:endParaRPr lang="fa-IR" sz="2000" dirty="0">
              <a:effectLst>
                <a:innerShdw blurRad="63500" dist="50800" dir="10800000">
                  <a:prstClr val="black">
                    <a:alpha val="50000"/>
                  </a:prstClr>
                </a:innerShdw>
              </a:effectLst>
            </a:endParaRPr>
          </a:p>
        </p:txBody>
      </p:sp>
      <p:sp>
        <p:nvSpPr>
          <p:cNvPr id="7" name="Horizontal Scroll 6"/>
          <p:cNvSpPr/>
          <p:nvPr/>
        </p:nvSpPr>
        <p:spPr>
          <a:xfrm>
            <a:off x="1428728" y="3500438"/>
            <a:ext cx="6143668" cy="1714512"/>
          </a:xfrm>
          <a:prstGeom prst="horizontalScroll">
            <a:avLst/>
          </a:prstGeom>
          <a:effectLst>
            <a:outerShdw blurRad="95000" rotWithShape="0">
              <a:srgbClr val="000000">
                <a:alpha val="50000"/>
              </a:srgbClr>
            </a:outerShdw>
            <a:softEdge rad="31750"/>
          </a:effectLst>
        </p:spPr>
        <p:style>
          <a:lnRef idx="1">
            <a:schemeClr val="accent1"/>
          </a:lnRef>
          <a:fillRef idx="2">
            <a:schemeClr val="accent1"/>
          </a:fillRef>
          <a:effectRef idx="1">
            <a:schemeClr val="accent1"/>
          </a:effectRef>
          <a:fontRef idx="minor">
            <a:schemeClr val="dk1"/>
          </a:fontRef>
        </p:style>
        <p:txBody>
          <a:bodyPr rtlCol="1" anchor="ctr"/>
          <a:lstStyle/>
          <a:p>
            <a:pPr algn="ctr"/>
            <a:r>
              <a:rPr lang="fa-IR" b="1" dirty="0" smtClean="0"/>
              <a:t>یکی دیگر از اموری که می توان در درمان عجب از آن بهره بردتوجه کردن به گناهان است در حالت عجب انسان فقط به امتیازاتش توجه می کند حال برای درمان اگر به این امر نیز توجه کند که چقدر گناه انجام داده است وگناهان خود را بزرگ شمارد می تواند عجب را ریشه کن کند.</a:t>
            </a:r>
            <a:endParaRPr lang="fa-IR" dirty="0"/>
          </a:p>
        </p:txBody>
      </p:sp>
    </p:spTree>
  </p:cSld>
  <p:clrMapOvr>
    <a:masterClrMapping/>
  </p:clrMapOvr>
  <p:transition spd="slow" advTm="28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1000"/>
                                        <p:tgtEl>
                                          <p:spTgt spid="2"/>
                                        </p:tgtEl>
                                      </p:cBhvr>
                                    </p:animEffect>
                                  </p:childTnLst>
                                </p:cTn>
                              </p:par>
                            </p:childTnLst>
                          </p:cTn>
                        </p:par>
                        <p:par>
                          <p:cTn id="12" fill="hold">
                            <p:stCondLst>
                              <p:cond delay="3000"/>
                            </p:stCondLst>
                            <p:childTnLst>
                              <p:par>
                                <p:cTn id="13" presetID="2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edge">
                                      <p:cBhvr>
                                        <p:cTn id="15" dur="2000"/>
                                        <p:tgtEl>
                                          <p:spTgt spid="4"/>
                                        </p:tgtEl>
                                      </p:cBhvr>
                                    </p:animEffect>
                                  </p:childTnLst>
                                </p:cTn>
                              </p:par>
                            </p:childTnLst>
                          </p:cTn>
                        </p:par>
                        <p:par>
                          <p:cTn id="16" fill="hold">
                            <p:stCondLst>
                              <p:cond delay="5000"/>
                            </p:stCondLst>
                            <p:childTnLst>
                              <p:par>
                                <p:cTn id="17" presetID="20" presetClass="entr" presetSubtype="0" fill="hold" grpId="0" nodeType="afterEffect">
                                  <p:stCondLst>
                                    <p:cond delay="300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2000"/>
                                        <p:tgtEl>
                                          <p:spTgt spid="5"/>
                                        </p:tgtEl>
                                      </p:cBhvr>
                                    </p:animEffect>
                                  </p:childTnLst>
                                </p:cTn>
                              </p:par>
                            </p:childTnLst>
                          </p:cTn>
                        </p:par>
                        <p:par>
                          <p:cTn id="20" fill="hold">
                            <p:stCondLst>
                              <p:cond delay="10000"/>
                            </p:stCondLst>
                            <p:childTnLst>
                              <p:par>
                                <p:cTn id="21" presetID="20" presetClass="entr" presetSubtype="0" fill="hold" grpId="0" nodeType="afterEffect">
                                  <p:stCondLst>
                                    <p:cond delay="3000"/>
                                  </p:stCondLst>
                                  <p:childTnLst>
                                    <p:set>
                                      <p:cBhvr>
                                        <p:cTn id="22" dur="1" fill="hold">
                                          <p:stCondLst>
                                            <p:cond delay="0"/>
                                          </p:stCondLst>
                                        </p:cTn>
                                        <p:tgtEl>
                                          <p:spTgt spid="7"/>
                                        </p:tgtEl>
                                        <p:attrNameLst>
                                          <p:attrName>style.visibility</p:attrName>
                                        </p:attrNameLst>
                                      </p:cBhvr>
                                      <p:to>
                                        <p:strVal val="visible"/>
                                      </p:to>
                                    </p:set>
                                    <p:animEffect transition="in" filter="wedge">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372476" cy="714380"/>
          </a:xfrm>
        </p:spPr>
        <p:txBody>
          <a:bodyPr>
            <a:normAutofit/>
          </a:bodyPr>
          <a:lstStyle/>
          <a:p>
            <a:pPr algn="r"/>
            <a:r>
              <a:rPr lang="fa-IR" sz="2800" b="1" dirty="0" smtClean="0">
                <a:solidFill>
                  <a:schemeClr val="tx2">
                    <a:lumMod val="10000"/>
                  </a:schemeClr>
                </a:solidFill>
              </a:rPr>
              <a:t>در حالت عجب ما خودمان وعملمان را برتر و بالاتر از دیگران می بینیم. </a:t>
            </a:r>
            <a:endParaRPr lang="fa-IR" sz="2800" dirty="0">
              <a:solidFill>
                <a:schemeClr val="tx2">
                  <a:lumMod val="10000"/>
                </a:schemeClr>
              </a:solidFill>
            </a:endParaRPr>
          </a:p>
        </p:txBody>
      </p:sp>
      <p:sp>
        <p:nvSpPr>
          <p:cNvPr id="4" name="Folded Corner 3"/>
          <p:cNvSpPr/>
          <p:nvPr/>
        </p:nvSpPr>
        <p:spPr>
          <a:xfrm>
            <a:off x="1571604" y="1500174"/>
            <a:ext cx="5857916" cy="2714644"/>
          </a:xfrm>
          <a:prstGeom prst="foldedCorner">
            <a:avLst/>
          </a:prstGeom>
        </p:spPr>
        <p:style>
          <a:lnRef idx="0">
            <a:schemeClr val="accent2"/>
          </a:lnRef>
          <a:fillRef idx="1003">
            <a:schemeClr val="lt1"/>
          </a:fillRef>
          <a:effectRef idx="3">
            <a:schemeClr val="accent2"/>
          </a:effectRef>
          <a:fontRef idx="minor">
            <a:schemeClr val="lt1"/>
          </a:fontRef>
        </p:style>
        <p:txBody>
          <a:bodyPr rtlCol="1" anchor="ctr"/>
          <a:lstStyle/>
          <a:p>
            <a:pPr algn="ctr"/>
            <a:r>
              <a:rPr lang="fa-IR" sz="2400" b="1" dirty="0" smtClean="0">
                <a:solidFill>
                  <a:schemeClr val="tx2">
                    <a:lumMod val="10000"/>
                  </a:schemeClr>
                </a:solidFill>
                <a:effectLst>
                  <a:glow rad="63500">
                    <a:schemeClr val="accent6">
                      <a:satMod val="175000"/>
                      <a:alpha val="40000"/>
                    </a:schemeClr>
                  </a:glow>
                </a:effectLst>
              </a:rPr>
              <a:t>برای درمان لازم است بدانیم آنچه که ما انجام داده ایم نسبت به مسئولیتی که خداوند به ما داده ونعمتهایی که به ما بخشیده ؛ هیچ است وهمین هیچ شمردن عمل، عاملیست برای دوری از عجب.</a:t>
            </a:r>
            <a:endParaRPr lang="fa-IR" sz="2400" dirty="0">
              <a:solidFill>
                <a:schemeClr val="tx2">
                  <a:lumMod val="10000"/>
                </a:schemeClr>
              </a:solidFill>
              <a:effectLst>
                <a:glow rad="63500">
                  <a:schemeClr val="accent6">
                    <a:satMod val="175000"/>
                    <a:alpha val="40000"/>
                  </a:schemeClr>
                </a:glow>
              </a:effectLst>
            </a:endParaRPr>
          </a:p>
        </p:txBody>
      </p:sp>
      <p:sp>
        <p:nvSpPr>
          <p:cNvPr id="6" name="Rectangle 5"/>
          <p:cNvSpPr/>
          <p:nvPr/>
        </p:nvSpPr>
        <p:spPr>
          <a:xfrm>
            <a:off x="1142976" y="4714884"/>
            <a:ext cx="6929486" cy="1384995"/>
          </a:xfrm>
          <a:prstGeom prst="rect">
            <a:avLst/>
          </a:prstGeom>
        </p:spPr>
        <p:txBody>
          <a:bodyPr wrap="square">
            <a:spAutoFit/>
          </a:bodyPr>
          <a:lstStyle/>
          <a:p>
            <a:pPr algn="ctr"/>
            <a:r>
              <a:rPr lang="fa-IR" sz="2800" b="1" dirty="0" smtClean="0">
                <a:solidFill>
                  <a:srgbClr val="663300"/>
                </a:solidFill>
                <a:effectLst>
                  <a:glow rad="63500">
                    <a:schemeClr val="accent6">
                      <a:satMod val="175000"/>
                      <a:alpha val="40000"/>
                    </a:schemeClr>
                  </a:glow>
                  <a:innerShdw blurRad="63500" dist="50800" dir="2700000">
                    <a:prstClr val="black">
                      <a:alpha val="50000"/>
                    </a:prstClr>
                  </a:innerShdw>
                </a:effectLst>
              </a:rPr>
              <a:t>انسان باید دائما به خود متذکر شود که ممکن است همین دیگران ویژگی های مثبتی داشته باشند که ما نداریم وبه این وسیله خودپسندی را از خود دور نماییم. </a:t>
            </a:r>
            <a:endParaRPr lang="fa-IR" sz="2800" b="1" dirty="0">
              <a:solidFill>
                <a:srgbClr val="663300"/>
              </a:solidFill>
              <a:effectLst>
                <a:glow rad="63500">
                  <a:schemeClr val="accent6">
                    <a:satMod val="175000"/>
                    <a:alpha val="40000"/>
                  </a:schemeClr>
                </a:glow>
                <a:innerShdw blurRad="63500" dist="50800" dir="2700000">
                  <a:prstClr val="black">
                    <a:alpha val="50000"/>
                  </a:prstClr>
                </a:innerShdw>
              </a:effectLst>
            </a:endParaRPr>
          </a:p>
        </p:txBody>
      </p:sp>
    </p:spTree>
  </p:cSld>
  <p:clrMapOvr>
    <a:masterClrMapping/>
  </p:clrMapOvr>
  <p:transition spd="slow" advTm="1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par>
                          <p:cTn id="14" fill="hold">
                            <p:stCondLst>
                              <p:cond delay="2000"/>
                            </p:stCondLst>
                            <p:childTnLst>
                              <p:par>
                                <p:cTn id="15" presetID="18" presetClass="entr" presetSubtype="1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trips(downLeft)">
                                      <p:cBhvr>
                                        <p:cTn id="17" dur="3000"/>
                                        <p:tgtEl>
                                          <p:spTgt spid="4"/>
                                        </p:tgtEl>
                                      </p:cBhvr>
                                    </p:animEffect>
                                  </p:childTnLst>
                                </p:cTn>
                              </p:par>
                            </p:childTnLst>
                          </p:cTn>
                        </p:par>
                        <p:par>
                          <p:cTn id="18" fill="hold">
                            <p:stCondLst>
                              <p:cond delay="5000"/>
                            </p:stCondLst>
                            <p:childTnLst>
                              <p:par>
                                <p:cTn id="19" presetID="58" presetClass="entr" presetSubtype="0" accel="100000" fill="hold" nodeType="afterEffect">
                                  <p:stCondLst>
                                    <p:cond delay="200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2000" fill="hold"/>
                                        <p:tgtEl>
                                          <p:spTgt spid="6">
                                            <p:txEl>
                                              <p:pRg st="0" end="0"/>
                                            </p:txEl>
                                          </p:spTgt>
                                        </p:tgtEl>
                                        <p:attrNameLst>
                                          <p:attrName>ppt_w</p:attrName>
                                        </p:attrNameLst>
                                      </p:cBhvr>
                                      <p:tavLst>
                                        <p:tav tm="0">
                                          <p:val>
                                            <p:strVal val="#ppt_w*2.5"/>
                                          </p:val>
                                        </p:tav>
                                        <p:tav tm="100000">
                                          <p:val>
                                            <p:strVal val="#ppt_w"/>
                                          </p:val>
                                        </p:tav>
                                      </p:tavLst>
                                    </p:anim>
                                    <p:anim calcmode="lin" valueType="num">
                                      <p:cBhvr>
                                        <p:cTn id="22" dur="2000" fill="hold"/>
                                        <p:tgtEl>
                                          <p:spTgt spid="6">
                                            <p:txEl>
                                              <p:pRg st="0" end="0"/>
                                            </p:txEl>
                                          </p:spTgt>
                                        </p:tgtEl>
                                        <p:attrNameLst>
                                          <p:attrName>ppt_h</p:attrName>
                                        </p:attrNameLst>
                                      </p:cBhvr>
                                      <p:tavLst>
                                        <p:tav tm="0">
                                          <p:val>
                                            <p:strVal val="#ppt_h*0.01"/>
                                          </p:val>
                                        </p:tav>
                                        <p:tav tm="100000">
                                          <p:val>
                                            <p:strVal val="#ppt_h"/>
                                          </p:val>
                                        </p:tav>
                                      </p:tavLst>
                                    </p:anim>
                                    <p:anim calcmode="lin" valueType="num">
                                      <p:cBhvr>
                                        <p:cTn id="23"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4" dur="2000" fill="hold"/>
                                        <p:tgtEl>
                                          <p:spTgt spid="6">
                                            <p:txEl>
                                              <p:pRg st="0" end="0"/>
                                            </p:txEl>
                                          </p:spTgt>
                                        </p:tgtEl>
                                        <p:attrNameLst>
                                          <p:attrName>ppt_y</p:attrName>
                                        </p:attrNameLst>
                                      </p:cBhvr>
                                      <p:tavLst>
                                        <p:tav tm="0">
                                          <p:val>
                                            <p:strVal val="#ppt_h+1"/>
                                          </p:val>
                                        </p:tav>
                                        <p:tav tm="100000">
                                          <p:val>
                                            <p:strVal val="#ppt_y"/>
                                          </p:val>
                                        </p:tav>
                                      </p:tavLst>
                                    </p:anim>
                                    <p:animEffect transition="in" filter="fade">
                                      <p:cBhvr>
                                        <p:cTn id="25"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071678"/>
            <a:ext cx="8229600" cy="1647828"/>
          </a:xfrm>
        </p:spPr>
        <p:txBody>
          <a:bodyPr>
            <a:scene3d>
              <a:camera prst="orthographicFront"/>
              <a:lightRig rig="threePt" dir="t"/>
            </a:scene3d>
            <a:sp3d extrusionH="57150">
              <a:bevelT w="38100" h="38100" prst="relaxedInset"/>
            </a:sp3d>
          </a:bodyPr>
          <a:lstStyle/>
          <a:p>
            <a:pPr algn="ctr"/>
            <a:r>
              <a:rPr lang="fa-IR" b="1" dirty="0" smtClean="0">
                <a:solidFill>
                  <a:schemeClr val="accent1">
                    <a:lumMod val="50000"/>
                  </a:schemeClr>
                </a:solidFill>
                <a:effectLst>
                  <a:glow rad="228600">
                    <a:schemeClr val="accent1">
                      <a:satMod val="175000"/>
                      <a:alpha val="40000"/>
                    </a:schemeClr>
                  </a:glow>
                  <a:outerShdw blurRad="63500" sx="102000" sy="102000" algn="ctr" rotWithShape="0">
                    <a:prstClr val="black">
                      <a:alpha val="40000"/>
                    </a:prstClr>
                  </a:outerShdw>
                  <a:reflection blurRad="6350" stA="60000" endA="900" endPos="58000" dir="5400000" sy="-100000" algn="bl" rotWithShape="0"/>
                </a:effectLst>
              </a:rPr>
              <a:t>مباحثی پیرامون عجب و درمان آن</a:t>
            </a:r>
            <a:endParaRPr lang="fa-IR" b="1" dirty="0">
              <a:solidFill>
                <a:schemeClr val="accent1">
                  <a:lumMod val="50000"/>
                </a:schemeClr>
              </a:solidFill>
              <a:effectLst>
                <a:glow rad="228600">
                  <a:schemeClr val="accent1">
                    <a:satMod val="175000"/>
                    <a:alpha val="40000"/>
                  </a:schemeClr>
                </a:glow>
                <a:outerShdw blurRad="63500" sx="102000" sy="102000" algn="ctr" rotWithShape="0">
                  <a:prstClr val="black">
                    <a:alpha val="40000"/>
                  </a:prstClr>
                </a:outerShdw>
                <a:reflection blurRad="6350" stA="60000" endA="900" endPos="58000" dir="5400000" sy="-100000" algn="bl" rotWithShape="0"/>
              </a:effectLst>
            </a:endParaRPr>
          </a:p>
        </p:txBody>
      </p:sp>
    </p:spTree>
  </p:cSld>
  <p:clrMapOvr>
    <a:masterClrMapping/>
  </p:clrMapOvr>
  <p:transition spd="slow" advTm="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28662" y="285728"/>
            <a:ext cx="7924800" cy="1371600"/>
          </a:xfrm>
        </p:spPr>
        <p:txBody>
          <a:bodyPr>
            <a:normAutofit/>
          </a:bodyPr>
          <a:lstStyle/>
          <a:p>
            <a:pPr algn="r"/>
            <a:r>
              <a:rPr lang="fa-IR" sz="2800" dirty="0" smtClean="0">
                <a:solidFill>
                  <a:schemeClr val="bg1"/>
                </a:solidFill>
                <a:cs typeface="B Traffic" pitchFamily="2" charset="-78"/>
              </a:rPr>
              <a:t>در تعریف عجب آمده است :</a:t>
            </a:r>
            <a:endParaRPr lang="fa-IR" sz="2800" dirty="0">
              <a:solidFill>
                <a:schemeClr val="bg1"/>
              </a:solidFill>
              <a:cs typeface="B Traffic" pitchFamily="2" charset="-78"/>
            </a:endParaRPr>
          </a:p>
        </p:txBody>
      </p:sp>
      <p:sp>
        <p:nvSpPr>
          <p:cNvPr id="9" name="Text Placeholder 8"/>
          <p:cNvSpPr>
            <a:spLocks noGrp="1"/>
          </p:cNvSpPr>
          <p:nvPr>
            <p:ph type="body" idx="1"/>
          </p:nvPr>
        </p:nvSpPr>
        <p:spPr>
          <a:xfrm>
            <a:off x="428596" y="1928802"/>
            <a:ext cx="8210552" cy="2786082"/>
          </a:xfrm>
        </p:spPr>
        <p:txBody>
          <a:bodyPr>
            <a:normAutofit/>
          </a:bodyPr>
          <a:lstStyle/>
          <a:p>
            <a:pPr>
              <a:lnSpc>
                <a:spcPct val="150000"/>
              </a:lnSpc>
            </a:pPr>
            <a:r>
              <a:rPr lang="fa-IR" sz="2800" b="1" dirty="0" smtClean="0"/>
              <a:t>بزرگ شمردن كار نيك خود و زياد دانستن آن و شادمان بودن، باليدن و نازيدن به آن ، و اينكه انسان خود را از حد تقصير و كوتاهى وگناه بيرون بداند.</a:t>
            </a:r>
            <a:endParaRPr lang="fa-IR" sz="2800" dirty="0"/>
          </a:p>
        </p:txBody>
      </p:sp>
      <p:sp>
        <p:nvSpPr>
          <p:cNvPr id="10" name="Title 2"/>
          <p:cNvSpPr txBox="1">
            <a:spLocks/>
          </p:cNvSpPr>
          <p:nvPr/>
        </p:nvSpPr>
        <p:spPr>
          <a:xfrm>
            <a:off x="214282" y="5000636"/>
            <a:ext cx="4567214" cy="714380"/>
          </a:xfrm>
          <a:prstGeom prst="rect">
            <a:avLst/>
          </a:prstGeom>
          <a:ln w="6350" cap="rnd">
            <a:noFill/>
          </a:ln>
        </p:spPr>
        <p:txBody>
          <a:bodyPr vert="horz" anchor="b" anchorCtr="0">
            <a:normAutofit/>
          </a:bodyPr>
          <a:lstStyle/>
          <a:p>
            <a:pPr lvl="0" rtl="0">
              <a:spcBef>
                <a:spcPct val="0"/>
              </a:spcBef>
            </a:pPr>
            <a:r>
              <a:rPr lang="en-US" sz="2800" b="1" dirty="0" smtClean="0">
                <a:solidFill>
                  <a:schemeClr val="bg1"/>
                </a:solidFill>
              </a:rPr>
              <a:t>«</a:t>
            </a:r>
            <a:r>
              <a:rPr lang="fa-IR" sz="2800" b="1" dirty="0" smtClean="0">
                <a:solidFill>
                  <a:schemeClr val="bg1"/>
                </a:solidFill>
              </a:rPr>
              <a:t>سفینه البحار, قمی, ج 2 ص 160</a:t>
            </a:r>
            <a:r>
              <a:rPr lang="en-US" sz="2800" b="1" dirty="0" smtClean="0">
                <a:solidFill>
                  <a:schemeClr val="bg1"/>
                </a:solidFill>
              </a:rPr>
              <a:t>»</a:t>
            </a:r>
            <a:endParaRPr kumimoji="0" lang="fa-IR" sz="2800" b="0" i="0" u="none" strike="noStrike" kern="1200" cap="none" spc="-100" normalizeH="0" baseline="0" noProof="0" dirty="0">
              <a:ln w="3200">
                <a:solidFill>
                  <a:schemeClr val="bg2">
                    <a:shade val="25000"/>
                    <a:alpha val="25000"/>
                  </a:schemeClr>
                </a:solidFill>
                <a:prstDash val="solid"/>
                <a:round/>
              </a:ln>
              <a:solidFill>
                <a:schemeClr val="bg1"/>
              </a:solidFill>
              <a:effectLst>
                <a:innerShdw blurRad="38100" dist="25400" dir="13500000">
                  <a:prstClr val="black">
                    <a:alpha val="70000"/>
                  </a:prstClr>
                </a:innerShdw>
              </a:effectLst>
              <a:uLnTx/>
              <a:uFillTx/>
              <a:latin typeface="+mj-lt"/>
              <a:ea typeface="+mj-ea"/>
              <a:cs typeface="B Traffic" pitchFamily="2" charset="-78"/>
            </a:endParaRPr>
          </a:p>
        </p:txBody>
      </p:sp>
    </p:spTree>
  </p:cSld>
  <p:clrMapOvr>
    <a:masterClrMapping/>
  </p:clrMapOvr>
  <p:transition spd="slow" advTm="11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1000"/>
                                        <p:tgtEl>
                                          <p:spTgt spid="3"/>
                                        </p:tgtEl>
                                      </p:cBhvr>
                                    </p:animEffect>
                                  </p:childTnLst>
                                </p:cTn>
                              </p:par>
                            </p:childTnLst>
                          </p:cTn>
                        </p:par>
                        <p:par>
                          <p:cTn id="8" fill="hold">
                            <p:stCondLst>
                              <p:cond delay="1000"/>
                            </p:stCondLst>
                            <p:childTnLst>
                              <p:par>
                                <p:cTn id="9" presetID="14" presetClass="entr" presetSubtype="10" fill="hold"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randombar(horizontal)">
                                      <p:cBhvr>
                                        <p:cTn id="11" dur="2000"/>
                                        <p:tgtEl>
                                          <p:spTgt spid="9">
                                            <p:txEl>
                                              <p:pRg st="0" end="0"/>
                                            </p:txEl>
                                          </p:spTgt>
                                        </p:tgtEl>
                                      </p:cBhvr>
                                    </p:animEffect>
                                  </p:childTnLst>
                                </p:cTn>
                              </p:par>
                            </p:childTnLst>
                          </p:cTn>
                        </p:par>
                        <p:par>
                          <p:cTn id="12" fill="hold">
                            <p:stCondLst>
                              <p:cond delay="3000"/>
                            </p:stCondLst>
                            <p:childTnLst>
                              <p:par>
                                <p:cTn id="13" presetID="20" presetClass="entr" presetSubtype="0" fill="hold" nodeType="after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animEffect transition="in" filter="wedge">
                                      <p:cBhvr>
                                        <p:cTn id="15" dur="10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28625" y="785793"/>
          <a:ext cx="8229600" cy="50720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advTm="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82" y="1000108"/>
            <a:ext cx="3714776" cy="862010"/>
          </a:xfrm>
        </p:spPr>
        <p:txBody>
          <a:bodyPr>
            <a:normAutofit fontScale="90000"/>
          </a:bodyPr>
          <a:lstStyle/>
          <a:p>
            <a:r>
              <a:rPr lang="fa-IR" dirty="0" smtClean="0">
                <a:solidFill>
                  <a:schemeClr val="tx2">
                    <a:lumMod val="25000"/>
                  </a:schemeClr>
                </a:solidFill>
                <a:cs typeface="B Traffic" pitchFamily="2" charset="-78"/>
              </a:rPr>
              <a:t>  ضعف عقل و جهالت</a:t>
            </a:r>
            <a:endParaRPr lang="fa-IR" dirty="0">
              <a:solidFill>
                <a:schemeClr val="tx2">
                  <a:lumMod val="25000"/>
                </a:schemeClr>
              </a:solidFill>
              <a:cs typeface="B Traffic" pitchFamily="2" charset="-78"/>
            </a:endParaRPr>
          </a:p>
        </p:txBody>
      </p:sp>
      <p:sp>
        <p:nvSpPr>
          <p:cNvPr id="4" name="Right Arrow 3"/>
          <p:cNvSpPr/>
          <p:nvPr/>
        </p:nvSpPr>
        <p:spPr>
          <a:xfrm>
            <a:off x="3428992" y="1285860"/>
            <a:ext cx="1071570"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5" name="Title 1"/>
          <p:cNvSpPr txBox="1">
            <a:spLocks/>
          </p:cNvSpPr>
          <p:nvPr/>
        </p:nvSpPr>
        <p:spPr>
          <a:xfrm>
            <a:off x="4500562" y="1142984"/>
            <a:ext cx="1357322" cy="719134"/>
          </a:xfrm>
          <a:prstGeom prst="rect">
            <a:avLst/>
          </a:prstGeom>
          <a:ln w="6350" cap="rnd">
            <a:noFill/>
          </a:ln>
        </p:spPr>
        <p:txBody>
          <a:bodyPr vert="horz" anchor="b" anchorCtr="0">
            <a:normAutofit fontScale="92500"/>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fa-IR" sz="42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  </a:t>
            </a:r>
            <a:r>
              <a:rPr kumimoji="0" lang="fa-IR" sz="4200" b="0" i="0" u="none" strike="noStrike" kern="1200" cap="none" spc="-100" normalizeH="0" baseline="0" noProof="0" dirty="0" smtClean="0">
                <a:ln w="3200">
                  <a:solidFill>
                    <a:schemeClr val="bg2">
                      <a:shade val="75000"/>
                      <a:alpha val="25000"/>
                    </a:schemeClr>
                  </a:solidFill>
                  <a:prstDash val="solid"/>
                  <a:round/>
                </a:ln>
                <a:solidFill>
                  <a:schemeClr val="tx2">
                    <a:lumMod val="25000"/>
                  </a:schemeClr>
                </a:solidFill>
                <a:effectLst>
                  <a:innerShdw blurRad="50800" dist="25400" dir="13500000">
                    <a:prstClr val="black">
                      <a:alpha val="70000"/>
                    </a:prstClr>
                  </a:innerShdw>
                </a:effectLst>
                <a:uLnTx/>
                <a:uFillTx/>
                <a:latin typeface="+mj-lt"/>
                <a:ea typeface="+mj-ea"/>
                <a:cs typeface="B Traffic" pitchFamily="2" charset="-78"/>
              </a:rPr>
              <a:t>عجب</a:t>
            </a:r>
            <a:endParaRPr kumimoji="0" lang="fa-IR" sz="4200" b="0" i="0" u="none" strike="noStrike" kern="1200" cap="none" spc="-100" normalizeH="0" baseline="0" noProof="0" dirty="0">
              <a:ln w="3200">
                <a:solidFill>
                  <a:schemeClr val="bg2">
                    <a:shade val="75000"/>
                    <a:alpha val="25000"/>
                  </a:schemeClr>
                </a:solidFill>
                <a:prstDash val="solid"/>
                <a:round/>
              </a:ln>
              <a:solidFill>
                <a:schemeClr val="tx2">
                  <a:lumMod val="25000"/>
                </a:schemeClr>
              </a:solidFill>
              <a:effectLst>
                <a:innerShdw blurRad="50800" dist="25400" dir="13500000">
                  <a:prstClr val="black">
                    <a:alpha val="70000"/>
                  </a:prstClr>
                </a:innerShdw>
              </a:effectLst>
              <a:uLnTx/>
              <a:uFillTx/>
              <a:latin typeface="+mj-lt"/>
              <a:ea typeface="+mj-ea"/>
              <a:cs typeface="B Traffic" pitchFamily="2" charset="-78"/>
            </a:endParaRPr>
          </a:p>
        </p:txBody>
      </p:sp>
      <p:sp>
        <p:nvSpPr>
          <p:cNvPr id="6" name="Right Arrow 5"/>
          <p:cNvSpPr/>
          <p:nvPr/>
        </p:nvSpPr>
        <p:spPr>
          <a:xfrm>
            <a:off x="5572132" y="1142984"/>
            <a:ext cx="1285884" cy="785818"/>
          </a:xfrm>
          <a:prstGeom prst="rightArrow">
            <a:avLst>
              <a:gd name="adj1" fmla="val 0"/>
              <a:gd name="adj2" fmla="val 3448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Title 1"/>
          <p:cNvSpPr txBox="1">
            <a:spLocks/>
          </p:cNvSpPr>
          <p:nvPr/>
        </p:nvSpPr>
        <p:spPr>
          <a:xfrm>
            <a:off x="6715140" y="1071546"/>
            <a:ext cx="2428860" cy="790572"/>
          </a:xfrm>
          <a:prstGeom prst="rect">
            <a:avLst/>
          </a:prstGeom>
          <a:ln w="6350" cap="rnd">
            <a:noFill/>
          </a:ln>
        </p:spPr>
        <p:txBody>
          <a:bodyPr vert="horz" anchor="b" anchorCtr="0">
            <a:normAutofit fontScale="85000" lnSpcReduction="10000"/>
          </a:bodyPr>
          <a:lstStyle/>
          <a:p>
            <a:pPr marL="0" marR="0" lvl="0" indent="0" algn="l" defTabSz="914400" rtl="1" eaLnBrk="1" fontAlgn="auto" latinLnBrk="0" hangingPunct="1">
              <a:lnSpc>
                <a:spcPct val="100000"/>
              </a:lnSpc>
              <a:spcBef>
                <a:spcPct val="0"/>
              </a:spcBef>
              <a:spcAft>
                <a:spcPts val="0"/>
              </a:spcAft>
              <a:buClrTx/>
              <a:buSzTx/>
              <a:buFontTx/>
              <a:buNone/>
              <a:tabLst/>
              <a:defRPr/>
            </a:pPr>
            <a:r>
              <a:rPr kumimoji="0" lang="fa-IR" sz="42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 </a:t>
            </a:r>
            <a:r>
              <a:rPr kumimoji="0" lang="fa-IR" sz="4600" b="0" i="0" u="none" strike="noStrike" kern="1200" cap="none" spc="-100" normalizeH="0" baseline="0" noProof="0" dirty="0" smtClean="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uLnTx/>
                <a:uFillTx/>
                <a:latin typeface="+mj-lt"/>
                <a:ea typeface="+mj-ea"/>
                <a:cs typeface="+mj-cs"/>
              </a:rPr>
              <a:t> </a:t>
            </a:r>
            <a:r>
              <a:rPr kumimoji="0" lang="fa-IR" sz="4600" b="0" i="0" u="none" strike="noStrike" kern="1200" cap="none" spc="-100" normalizeH="0" baseline="0" noProof="0" dirty="0" smtClean="0">
                <a:ln w="3200">
                  <a:solidFill>
                    <a:schemeClr val="bg2">
                      <a:shade val="75000"/>
                      <a:alpha val="25000"/>
                    </a:schemeClr>
                  </a:solidFill>
                  <a:prstDash val="solid"/>
                  <a:round/>
                </a:ln>
                <a:solidFill>
                  <a:schemeClr val="tx2">
                    <a:lumMod val="25000"/>
                  </a:schemeClr>
                </a:solidFill>
                <a:effectLst>
                  <a:innerShdw blurRad="50800" dist="25400" dir="13500000">
                    <a:prstClr val="black">
                      <a:alpha val="70000"/>
                    </a:prstClr>
                  </a:innerShdw>
                </a:effectLst>
                <a:uLnTx/>
                <a:uFillTx/>
                <a:latin typeface="+mj-lt"/>
                <a:ea typeface="+mj-ea"/>
                <a:cs typeface="B Traffic" pitchFamily="2" charset="-78"/>
              </a:rPr>
              <a:t>پیدایش</a:t>
            </a:r>
            <a:r>
              <a:rPr kumimoji="0" lang="fa-IR" sz="4600" b="0" i="0" u="none" strike="noStrike" kern="1200" cap="none" spc="-100" normalizeH="0" baseline="0" noProof="0" dirty="0" smtClean="0">
                <a:ln w="3200">
                  <a:solidFill>
                    <a:schemeClr val="bg2">
                      <a:shade val="75000"/>
                      <a:alpha val="25000"/>
                    </a:schemeClr>
                  </a:solidFill>
                  <a:prstDash val="solid"/>
                  <a:round/>
                </a:ln>
                <a:solidFill>
                  <a:srgbClr val="FF0000"/>
                </a:solidFill>
                <a:effectLst>
                  <a:innerShdw blurRad="50800" dist="25400" dir="13500000">
                    <a:prstClr val="black">
                      <a:alpha val="70000"/>
                    </a:prstClr>
                  </a:innerShdw>
                </a:effectLst>
                <a:uLnTx/>
                <a:uFillTx/>
                <a:latin typeface="+mj-lt"/>
                <a:ea typeface="+mj-ea"/>
                <a:cs typeface="B Traffic" pitchFamily="2" charset="-78"/>
              </a:rPr>
              <a:t> </a:t>
            </a:r>
            <a:r>
              <a:rPr kumimoji="0" lang="fa-IR" sz="4600" b="0" i="0" u="none" strike="noStrike" kern="1200" cap="none" spc="-100" normalizeH="0" baseline="0" noProof="0" dirty="0" smtClean="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uLnTx/>
                <a:uFillTx/>
                <a:latin typeface="+mj-lt"/>
                <a:ea typeface="+mj-ea"/>
                <a:cs typeface="B Traffic" pitchFamily="2" charset="-78"/>
              </a:rPr>
              <a:t>تکبر</a:t>
            </a:r>
            <a:endParaRPr kumimoji="0" lang="fa-IR" sz="4600" b="0" i="0" u="none" strike="noStrike" kern="1200" cap="none" spc="-100" normalizeH="0" baseline="0" noProof="0" dirty="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uLnTx/>
              <a:uFillTx/>
              <a:latin typeface="+mj-lt"/>
              <a:ea typeface="+mj-ea"/>
              <a:cs typeface="B Traffic" pitchFamily="2" charset="-78"/>
            </a:endParaRPr>
          </a:p>
        </p:txBody>
      </p:sp>
      <p:sp>
        <p:nvSpPr>
          <p:cNvPr id="8" name="Title 1"/>
          <p:cNvSpPr txBox="1">
            <a:spLocks/>
          </p:cNvSpPr>
          <p:nvPr/>
        </p:nvSpPr>
        <p:spPr>
          <a:xfrm>
            <a:off x="714348" y="2214554"/>
            <a:ext cx="8072494" cy="4000528"/>
          </a:xfrm>
          <a:prstGeom prst="rect">
            <a:avLst/>
          </a:prstGeom>
          <a:ln w="6350" cap="rnd">
            <a:noFill/>
          </a:ln>
        </p:spPr>
        <p:txBody>
          <a:bodyPr vert="horz" anchor="b" anchorCtr="0">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fa-IR" sz="4600" b="0" i="0" u="none" strike="noStrike" kern="1200" cap="none" spc="-100" normalizeH="0" baseline="0" noProof="0" dirty="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uLnTx/>
              <a:uFillTx/>
              <a:latin typeface="+mj-lt"/>
              <a:ea typeface="+mj-ea"/>
              <a:cs typeface="B Traffic" pitchFamily="2" charset="-78"/>
            </a:endParaRPr>
          </a:p>
        </p:txBody>
      </p:sp>
      <p:sp>
        <p:nvSpPr>
          <p:cNvPr id="9" name="Title 1"/>
          <p:cNvSpPr txBox="1">
            <a:spLocks/>
          </p:cNvSpPr>
          <p:nvPr/>
        </p:nvSpPr>
        <p:spPr>
          <a:xfrm>
            <a:off x="357158" y="1857364"/>
            <a:ext cx="8429684" cy="4643470"/>
          </a:xfrm>
          <a:prstGeom prst="rect">
            <a:avLst/>
          </a:prstGeom>
          <a:ln w="6350" cap="rnd">
            <a:noFill/>
          </a:ln>
        </p:spPr>
        <p:txBody>
          <a:bodyPr vert="horz" anchor="b" anchorCtr="0">
            <a:normAutofit/>
          </a:bodyPr>
          <a:lstStyle/>
          <a:p>
            <a:pPr marL="0" marR="0" lvl="0" indent="0" algn="l" defTabSz="914400" rtl="1" eaLnBrk="1" fontAlgn="auto" latinLnBrk="0" hangingPunct="1">
              <a:lnSpc>
                <a:spcPct val="100000"/>
              </a:lnSpc>
              <a:spcBef>
                <a:spcPct val="0"/>
              </a:spcBef>
              <a:spcAft>
                <a:spcPts val="0"/>
              </a:spcAft>
              <a:buClrTx/>
              <a:buSzTx/>
              <a:buFontTx/>
              <a:buNone/>
              <a:tabLst/>
              <a:defRPr/>
            </a:pPr>
            <a:endParaRPr kumimoji="0" lang="fa-IR" sz="4600" b="0" i="0" u="none" strike="noStrike" kern="1200" cap="none" spc="-100" normalizeH="0" baseline="0" noProof="0" dirty="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uLnTx/>
              <a:uFillTx/>
              <a:latin typeface="+mj-lt"/>
              <a:ea typeface="+mj-ea"/>
              <a:cs typeface="B Traffic" pitchFamily="2" charset="-78"/>
            </a:endParaRPr>
          </a:p>
        </p:txBody>
      </p:sp>
      <p:sp>
        <p:nvSpPr>
          <p:cNvPr id="10" name="Rectangle 9"/>
          <p:cNvSpPr/>
          <p:nvPr/>
        </p:nvSpPr>
        <p:spPr>
          <a:xfrm>
            <a:off x="285720" y="2214554"/>
            <a:ext cx="8358246" cy="1077218"/>
          </a:xfrm>
          <a:prstGeom prst="rect">
            <a:avLst/>
          </a:prstGeom>
        </p:spPr>
        <p:txBody>
          <a:bodyPr wrap="square">
            <a:spAutoFit/>
          </a:bodyPr>
          <a:lstStyle/>
          <a:p>
            <a:r>
              <a:rPr lang="fa-IR" sz="3200" b="1" dirty="0" smtClean="0">
                <a:solidFill>
                  <a:srgbClr val="002060"/>
                </a:solidFill>
                <a:cs typeface="+mj-cs"/>
              </a:rPr>
              <a:t>افتخار کردن به کمالات امری طبیعیست وبه خودخودی خود مذموم نمی باشد.</a:t>
            </a:r>
            <a:endParaRPr lang="fa-IR" sz="3200" b="1" dirty="0">
              <a:solidFill>
                <a:srgbClr val="002060"/>
              </a:solidFill>
              <a:cs typeface="+mj-cs"/>
            </a:endParaRPr>
          </a:p>
        </p:txBody>
      </p:sp>
      <p:sp>
        <p:nvSpPr>
          <p:cNvPr id="11" name="Rectangle 10"/>
          <p:cNvSpPr/>
          <p:nvPr/>
        </p:nvSpPr>
        <p:spPr>
          <a:xfrm>
            <a:off x="214282" y="3357562"/>
            <a:ext cx="8501122" cy="1384995"/>
          </a:xfrm>
          <a:prstGeom prst="rect">
            <a:avLst/>
          </a:prstGeom>
        </p:spPr>
        <p:txBody>
          <a:bodyPr wrap="square">
            <a:spAutoFit/>
          </a:bodyPr>
          <a:lstStyle/>
          <a:p>
            <a:r>
              <a:rPr lang="fa-IR" sz="2800" b="1" dirty="0" smtClean="0">
                <a:solidFill>
                  <a:schemeClr val="accent6">
                    <a:lumMod val="50000"/>
                  </a:schemeClr>
                </a:solidFill>
              </a:rPr>
              <a:t>منتها اگر این افتخار کردن به این معنا باشد که انسان کمالات را منتسب به خود نماید وعامل کسب آنها را خودش بداند نه خدای خویش ودر واقع نگاه استقلالی به کمالات داشته باشد دچار عجب شده است .</a:t>
            </a:r>
            <a:endParaRPr lang="fa-IR" sz="2800" dirty="0">
              <a:solidFill>
                <a:schemeClr val="accent6">
                  <a:lumMod val="50000"/>
                </a:schemeClr>
              </a:solidFill>
            </a:endParaRPr>
          </a:p>
        </p:txBody>
      </p:sp>
      <p:sp>
        <p:nvSpPr>
          <p:cNvPr id="12" name="Rectangle 11"/>
          <p:cNvSpPr/>
          <p:nvPr/>
        </p:nvSpPr>
        <p:spPr>
          <a:xfrm>
            <a:off x="500034" y="4857760"/>
            <a:ext cx="8215338" cy="1384995"/>
          </a:xfrm>
          <a:prstGeom prst="rect">
            <a:avLst/>
          </a:prstGeom>
        </p:spPr>
        <p:txBody>
          <a:bodyPr wrap="square">
            <a:spAutoFit/>
          </a:bodyPr>
          <a:lstStyle/>
          <a:p>
            <a:r>
              <a:rPr lang="fa-IR" sz="2800" b="1" dirty="0" smtClean="0">
                <a:solidFill>
                  <a:schemeClr val="accent6">
                    <a:lumMod val="60000"/>
                    <a:lumOff val="40000"/>
                  </a:schemeClr>
                </a:solidFill>
              </a:rPr>
              <a:t>چنانچه افتخار کردن تنها به معنای مسرور بودن از دارا بودن این کمالات باشد وشخص در برابر نعماتی که خداوند به او عنایت کرده است شکرگزار باشد دچار عجب نشده است.</a:t>
            </a:r>
            <a:endParaRPr lang="fa-IR" sz="2800" dirty="0">
              <a:solidFill>
                <a:schemeClr val="accent6">
                  <a:lumMod val="60000"/>
                  <a:lumOff val="40000"/>
                </a:schemeClr>
              </a:solidFill>
            </a:endParaRPr>
          </a:p>
        </p:txBody>
      </p:sp>
    </p:spTree>
  </p:cSld>
  <p:clrMapOvr>
    <a:masterClrMapping/>
  </p:clrMapOvr>
  <p:transition spd="slow" advTm="2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2000"/>
                                        <p:tgtEl>
                                          <p:spTgt spid="2"/>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par>
                          <p:cTn id="11" fill="hold">
                            <p:stCondLst>
                              <p:cond delay="2000"/>
                            </p:stCondLst>
                            <p:childTnLst>
                              <p:par>
                                <p:cTn id="12" presetID="12" presetClass="entr" presetSubtype="4" fill="hold" nodeType="after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slide(fromBottom)">
                                      <p:cBhvr>
                                        <p:cTn id="14" dur="2000"/>
                                        <p:tgtEl>
                                          <p:spTgt spid="5">
                                            <p:txEl>
                                              <p:pRg st="0" end="0"/>
                                            </p:txEl>
                                          </p:spTgt>
                                        </p:tgtEl>
                                      </p:cBhvr>
                                    </p:animEffect>
                                  </p:childTnLst>
                                </p:cTn>
                              </p:par>
                            </p:childTnLst>
                          </p:cTn>
                        </p:par>
                        <p:par>
                          <p:cTn id="15" fill="hold">
                            <p:stCondLst>
                              <p:cond delay="4000"/>
                            </p:stCondLst>
                            <p:childTnLst>
                              <p:par>
                                <p:cTn id="16" presetID="1"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childTnLst>
                                </p:cTn>
                              </p:par>
                              <p:par>
                                <p:cTn id="18" presetID="12" presetClass="entr" presetSubtype="4" fill="hold" nodeType="with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Effect transition="in" filter="slide(fromBottom)">
                                      <p:cBhvr>
                                        <p:cTn id="20" dur="2000"/>
                                        <p:tgtEl>
                                          <p:spTgt spid="7">
                                            <p:txEl>
                                              <p:pRg st="0" end="0"/>
                                            </p:txEl>
                                          </p:spTgt>
                                        </p:tgtEl>
                                      </p:cBhvr>
                                    </p:animEffect>
                                  </p:childTnLst>
                                </p:cTn>
                              </p:par>
                            </p:childTnLst>
                          </p:cTn>
                        </p:par>
                        <p:par>
                          <p:cTn id="21" fill="hold">
                            <p:stCondLst>
                              <p:cond delay="6000"/>
                            </p:stCondLst>
                            <p:childTnLst>
                              <p:par>
                                <p:cTn id="22" presetID="15" presetClass="entr" presetSubtype="0" fill="hold"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p:cTn id="24"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5" dur="1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26" dur="1000" fill="hold"/>
                                        <p:tgtEl>
                                          <p:spTgt spid="10">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10">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28" fill="hold">
                            <p:stCondLst>
                              <p:cond delay="7000"/>
                            </p:stCondLst>
                            <p:childTnLst>
                              <p:par>
                                <p:cTn id="29" presetID="15" presetClass="entr" presetSubtype="0" fill="hold" nodeType="afterEffect">
                                  <p:stCondLst>
                                    <p:cond delay="2000"/>
                                  </p:stCondLst>
                                  <p:childTnLst>
                                    <p:set>
                                      <p:cBhvr>
                                        <p:cTn id="30" dur="1" fill="hold">
                                          <p:stCondLst>
                                            <p:cond delay="0"/>
                                          </p:stCondLst>
                                        </p:cTn>
                                        <p:tgtEl>
                                          <p:spTgt spid="11">
                                            <p:txEl>
                                              <p:pRg st="0" end="0"/>
                                            </p:txEl>
                                          </p:spTgt>
                                        </p:tgtEl>
                                        <p:attrNameLst>
                                          <p:attrName>style.visibility</p:attrName>
                                        </p:attrNameLst>
                                      </p:cBhvr>
                                      <p:to>
                                        <p:strVal val="visible"/>
                                      </p:to>
                                    </p:set>
                                    <p:anim calcmode="lin" valueType="num">
                                      <p:cBhvr>
                                        <p:cTn id="31" dur="1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32" dur="1000" fill="hold"/>
                                        <p:tgtEl>
                                          <p:spTgt spid="11">
                                            <p:txEl>
                                              <p:pRg st="0" end="0"/>
                                            </p:txEl>
                                          </p:spTgt>
                                        </p:tgtEl>
                                        <p:attrNameLst>
                                          <p:attrName>ppt_h</p:attrName>
                                        </p:attrNameLst>
                                      </p:cBhvr>
                                      <p:tavLst>
                                        <p:tav tm="0">
                                          <p:val>
                                            <p:fltVal val="0"/>
                                          </p:val>
                                        </p:tav>
                                        <p:tav tm="100000">
                                          <p:val>
                                            <p:strVal val="#ppt_h"/>
                                          </p:val>
                                        </p:tav>
                                      </p:tavLst>
                                    </p:anim>
                                    <p:anim calcmode="lin" valueType="num">
                                      <p:cBhvr>
                                        <p:cTn id="33" dur="1000" fill="hold"/>
                                        <p:tgtEl>
                                          <p:spTgt spid="1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par>
                          <p:cTn id="35" fill="hold">
                            <p:stCondLst>
                              <p:cond delay="10000"/>
                            </p:stCondLst>
                            <p:childTnLst>
                              <p:par>
                                <p:cTn id="36" presetID="15" presetClass="entr" presetSubtype="0" fill="hold" nodeType="afterEffect">
                                  <p:stCondLst>
                                    <p:cond delay="3000"/>
                                  </p:stCondLst>
                                  <p:childTnLst>
                                    <p:set>
                                      <p:cBhvr>
                                        <p:cTn id="37" dur="1" fill="hold">
                                          <p:stCondLst>
                                            <p:cond delay="0"/>
                                          </p:stCondLst>
                                        </p:cTn>
                                        <p:tgtEl>
                                          <p:spTgt spid="12">
                                            <p:txEl>
                                              <p:pRg st="0" end="0"/>
                                            </p:txEl>
                                          </p:spTgt>
                                        </p:tgtEl>
                                        <p:attrNameLst>
                                          <p:attrName>style.visibility</p:attrName>
                                        </p:attrNameLst>
                                      </p:cBhvr>
                                      <p:to>
                                        <p:strVal val="visible"/>
                                      </p:to>
                                    </p:set>
                                    <p:anim calcmode="lin" valueType="num">
                                      <p:cBhvr>
                                        <p:cTn id="38" dur="10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39" dur="1000" fill="hold"/>
                                        <p:tgtEl>
                                          <p:spTgt spid="12">
                                            <p:txEl>
                                              <p:pRg st="0" end="0"/>
                                            </p:txEl>
                                          </p:spTgt>
                                        </p:tgtEl>
                                        <p:attrNameLst>
                                          <p:attrName>ppt_h</p:attrName>
                                        </p:attrNameLst>
                                      </p:cBhvr>
                                      <p:tavLst>
                                        <p:tav tm="0">
                                          <p:val>
                                            <p:fltVal val="0"/>
                                          </p:val>
                                        </p:tav>
                                        <p:tav tm="100000">
                                          <p:val>
                                            <p:strVal val="#ppt_h"/>
                                          </p:val>
                                        </p:tav>
                                      </p:tavLst>
                                    </p:anim>
                                    <p:anim calcmode="lin" valueType="num">
                                      <p:cBhvr>
                                        <p:cTn id="40" dur="1000" fill="hold"/>
                                        <p:tgtEl>
                                          <p:spTgt spid="1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1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solidFill>
                  <a:schemeClr val="bg2">
                    <a:lumMod val="60000"/>
                    <a:lumOff val="40000"/>
                  </a:schemeClr>
                </a:solidFill>
                <a:cs typeface="B Traffic" pitchFamily="2" charset="-78"/>
              </a:rPr>
              <a:t>عزت نفس</a:t>
            </a:r>
            <a:endParaRPr lang="fa-IR" b="1" dirty="0">
              <a:solidFill>
                <a:schemeClr val="bg2">
                  <a:lumMod val="60000"/>
                  <a:lumOff val="40000"/>
                </a:schemeClr>
              </a:solidFill>
              <a:cs typeface="B Traffic" pitchFamily="2" charset="-78"/>
            </a:endParaRPr>
          </a:p>
        </p:txBody>
      </p:sp>
      <p:sp>
        <p:nvSpPr>
          <p:cNvPr id="5" name="Down Arrow 4"/>
          <p:cNvSpPr/>
          <p:nvPr/>
        </p:nvSpPr>
        <p:spPr>
          <a:xfrm rot="2329957">
            <a:off x="3230816" y="1320015"/>
            <a:ext cx="511939" cy="1143344"/>
          </a:xfrm>
          <a:prstGeom prst="downArrow">
            <a:avLst>
              <a:gd name="adj1" fmla="val 43112"/>
              <a:gd name="adj2" fmla="val 71333"/>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6" name="Down Arrow 5"/>
          <p:cNvSpPr/>
          <p:nvPr/>
        </p:nvSpPr>
        <p:spPr>
          <a:xfrm rot="18405617">
            <a:off x="5931202" y="921738"/>
            <a:ext cx="576868" cy="1185514"/>
          </a:xfrm>
          <a:prstGeom prst="downArrow">
            <a:avLst>
              <a:gd name="adj1" fmla="val 43112"/>
              <a:gd name="adj2" fmla="val 71333"/>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7" name="Title 1"/>
          <p:cNvSpPr txBox="1">
            <a:spLocks/>
          </p:cNvSpPr>
          <p:nvPr/>
        </p:nvSpPr>
        <p:spPr>
          <a:xfrm rot="20088338">
            <a:off x="5561672" y="1707978"/>
            <a:ext cx="3214678" cy="1004886"/>
          </a:xfrm>
          <a:prstGeom prst="rect">
            <a:avLst/>
          </a:prstGeom>
          <a:ln w="6350" cap="rnd">
            <a:noFill/>
          </a:ln>
        </p:spPr>
        <p:txBody>
          <a:bodyPr vert="horz" anchor="b" anchorCtr="0">
            <a:normAutofit fontScale="62500" lnSpcReduction="20000"/>
          </a:bodyPr>
          <a:lstStyle/>
          <a:p>
            <a:pPr lvl="0" algn="ctr">
              <a:spcBef>
                <a:spcPct val="0"/>
              </a:spcBef>
            </a:pPr>
            <a:r>
              <a:rPr lang="fa-IR" sz="3400" b="1" dirty="0" smtClean="0">
                <a:solidFill>
                  <a:schemeClr val="bg2">
                    <a:lumMod val="50000"/>
                  </a:schemeClr>
                </a:solidFill>
                <a:cs typeface="B Traffic" pitchFamily="2" charset="-78"/>
              </a:rPr>
              <a:t>در لغت</a:t>
            </a:r>
          </a:p>
          <a:p>
            <a:pPr lvl="0" algn="ctr">
              <a:spcBef>
                <a:spcPct val="0"/>
              </a:spcBef>
            </a:pPr>
            <a:r>
              <a:rPr lang="fa-IR" sz="4400" b="1" dirty="0" smtClean="0"/>
              <a:t>معنای شکست ناپذیریست</a:t>
            </a:r>
            <a:endParaRPr kumimoji="0" lang="fa-IR" sz="4200" b="1" i="0" u="none" strike="noStrike" kern="1200" cap="none" spc="-100" normalizeH="0" baseline="0" noProof="0" dirty="0">
              <a:ln w="3200">
                <a:solidFill>
                  <a:schemeClr val="bg2">
                    <a:shade val="75000"/>
                    <a:alpha val="25000"/>
                  </a:schemeClr>
                </a:solidFill>
                <a:prstDash val="solid"/>
                <a:round/>
              </a:ln>
              <a:solidFill>
                <a:schemeClr val="bg2">
                  <a:lumMod val="60000"/>
                  <a:lumOff val="40000"/>
                </a:schemeClr>
              </a:solidFill>
              <a:effectLst>
                <a:innerShdw blurRad="50800" dist="25400" dir="13500000">
                  <a:prstClr val="black">
                    <a:alpha val="70000"/>
                  </a:prstClr>
                </a:innerShdw>
              </a:effectLst>
              <a:uLnTx/>
              <a:uFillTx/>
              <a:latin typeface="+mj-lt"/>
              <a:ea typeface="+mj-ea"/>
              <a:cs typeface="B Traffic" pitchFamily="2" charset="-78"/>
            </a:endParaRPr>
          </a:p>
        </p:txBody>
      </p:sp>
      <p:sp>
        <p:nvSpPr>
          <p:cNvPr id="8" name="Title 1"/>
          <p:cNvSpPr txBox="1">
            <a:spLocks/>
          </p:cNvSpPr>
          <p:nvPr/>
        </p:nvSpPr>
        <p:spPr>
          <a:xfrm rot="1258252">
            <a:off x="292916" y="2317432"/>
            <a:ext cx="5229236" cy="1420868"/>
          </a:xfrm>
          <a:prstGeom prst="rect">
            <a:avLst/>
          </a:prstGeom>
          <a:ln w="6350" cap="rnd">
            <a:noFill/>
          </a:ln>
        </p:spPr>
        <p:txBody>
          <a:bodyPr vert="horz" anchor="b" anchorCtr="0">
            <a:normAutofit fontScale="55000" lnSpcReduction="20000"/>
          </a:bodyPr>
          <a:lstStyle/>
          <a:p>
            <a:pPr lvl="0" algn="ctr">
              <a:spcBef>
                <a:spcPct val="0"/>
              </a:spcBef>
            </a:pPr>
            <a:r>
              <a:rPr lang="fa-IR" sz="4400" b="1" dirty="0" smtClean="0">
                <a:solidFill>
                  <a:schemeClr val="bg2">
                    <a:lumMod val="50000"/>
                  </a:schemeClr>
                </a:solidFill>
                <a:cs typeface="B Traffic" pitchFamily="2" charset="-78"/>
              </a:rPr>
              <a:t>در اصطلاح </a:t>
            </a:r>
          </a:p>
          <a:p>
            <a:pPr lvl="0" algn="ctr">
              <a:spcBef>
                <a:spcPct val="0"/>
              </a:spcBef>
            </a:pPr>
            <a:r>
              <a:rPr lang="fa-IR" sz="3600" b="1" dirty="0" smtClean="0"/>
              <a:t>انسانی را صاحب عزت نفس می دانیم که به دنبال حفظ آبرو</a:t>
            </a:r>
          </a:p>
          <a:p>
            <a:pPr lvl="0" algn="ctr">
              <a:spcBef>
                <a:spcPct val="0"/>
              </a:spcBef>
            </a:pPr>
            <a:endParaRPr lang="fa-IR" sz="3600" b="1" dirty="0" smtClean="0"/>
          </a:p>
          <a:p>
            <a:pPr lvl="0" algn="ctr">
              <a:spcBef>
                <a:spcPct val="0"/>
              </a:spcBef>
            </a:pPr>
            <a:r>
              <a:rPr lang="fa-IR" sz="3600" b="1" dirty="0" smtClean="0"/>
              <a:t> و شخصیت وعدم کرنش در برابر صاحبان زور وتزویر است</a:t>
            </a:r>
            <a:endParaRPr kumimoji="0" lang="fa-IR" sz="3600" b="1" i="0" u="none" strike="noStrike" kern="1200" cap="none" spc="-100" normalizeH="0" baseline="0" noProof="0" dirty="0">
              <a:ln w="3200">
                <a:solidFill>
                  <a:schemeClr val="bg2">
                    <a:shade val="75000"/>
                    <a:alpha val="25000"/>
                  </a:schemeClr>
                </a:solidFill>
                <a:prstDash val="solid"/>
                <a:round/>
              </a:ln>
              <a:solidFill>
                <a:schemeClr val="bg2">
                  <a:lumMod val="60000"/>
                  <a:lumOff val="40000"/>
                </a:schemeClr>
              </a:solidFill>
              <a:effectLst>
                <a:innerShdw blurRad="50800" dist="25400" dir="13500000">
                  <a:prstClr val="black">
                    <a:alpha val="70000"/>
                  </a:prstClr>
                </a:innerShdw>
              </a:effectLst>
              <a:uLnTx/>
              <a:uFillTx/>
              <a:latin typeface="+mj-lt"/>
              <a:ea typeface="+mj-ea"/>
            </a:endParaRPr>
          </a:p>
        </p:txBody>
      </p:sp>
      <p:sp>
        <p:nvSpPr>
          <p:cNvPr id="9" name="Rectangle 8"/>
          <p:cNvSpPr/>
          <p:nvPr/>
        </p:nvSpPr>
        <p:spPr>
          <a:xfrm>
            <a:off x="1000100" y="4143380"/>
            <a:ext cx="7358050" cy="2062103"/>
          </a:xfrm>
          <a:prstGeom prst="rect">
            <a:avLst/>
          </a:prstGeom>
        </p:spPr>
        <p:txBody>
          <a:bodyPr wrap="square">
            <a:spAutoFit/>
          </a:bodyPr>
          <a:lstStyle/>
          <a:p>
            <a:endParaRPr lang="fa-IR" b="1" dirty="0" smtClean="0"/>
          </a:p>
          <a:p>
            <a:endParaRPr lang="fa-IR" b="1" dirty="0" smtClean="0"/>
          </a:p>
          <a:p>
            <a:endParaRPr lang="fa-IR" b="1" dirty="0" smtClean="0"/>
          </a:p>
          <a:p>
            <a:endParaRPr lang="fa-IR" b="1" dirty="0" smtClean="0"/>
          </a:p>
          <a:p>
            <a:pPr algn="ctr"/>
            <a:r>
              <a:rPr lang="fa-IR" sz="2800" b="1" dirty="0" smtClean="0">
                <a:solidFill>
                  <a:schemeClr val="bg1">
                    <a:lumMod val="95000"/>
                    <a:lumOff val="5000"/>
                  </a:schemeClr>
                </a:solidFill>
              </a:rPr>
              <a:t>عزت نفس یکی از فضائل مهم اخلاقیست که هر مومنی </a:t>
            </a:r>
          </a:p>
          <a:p>
            <a:pPr algn="ctr"/>
            <a:r>
              <a:rPr lang="fa-IR" sz="2800" b="1" dirty="0" smtClean="0">
                <a:solidFill>
                  <a:schemeClr val="bg1">
                    <a:lumMod val="95000"/>
                    <a:lumOff val="5000"/>
                  </a:schemeClr>
                </a:solidFill>
              </a:rPr>
              <a:t>به آن توصیه شده است.</a:t>
            </a:r>
            <a:endParaRPr lang="fa-IR" sz="2800" dirty="0">
              <a:solidFill>
                <a:schemeClr val="bg1">
                  <a:lumMod val="95000"/>
                  <a:lumOff val="5000"/>
                </a:schemeClr>
              </a:solidFill>
            </a:endParaRPr>
          </a:p>
        </p:txBody>
      </p:sp>
    </p:spTree>
  </p:cSld>
  <p:clrMapOvr>
    <a:masterClrMapping/>
  </p:clrMapOvr>
  <p:transition spd="slow" advTm="13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 calcmode="lin" valueType="num">
                                      <p:cBhvr>
                                        <p:cTn id="9" dur="10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2"/>
                                        </p:tgtEl>
                                      </p:cBhvr>
                                    </p:animEffect>
                                  </p:childTnLst>
                                </p:cTn>
                              </p:par>
                            </p:childTnLst>
                          </p:cTn>
                        </p:par>
                        <p:par>
                          <p:cTn id="12" fill="hold">
                            <p:stCondLst>
                              <p:cond delay="1500"/>
                            </p:stCondLst>
                            <p:childTnLst>
                              <p:par>
                                <p:cTn id="13" presetID="1"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par>
                          <p:cTn id="15" fill="hold">
                            <p:stCondLst>
                              <p:cond delay="1500"/>
                            </p:stCondLst>
                            <p:childTnLst>
                              <p:par>
                                <p:cTn id="16" presetID="1"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childTnLst>
                                </p:cTn>
                              </p:par>
                            </p:childTnLst>
                          </p:cTn>
                        </p:par>
                        <p:par>
                          <p:cTn id="18" fill="hold">
                            <p:stCondLst>
                              <p:cond delay="1500"/>
                            </p:stCondLst>
                            <p:childTnLst>
                              <p:par>
                                <p:cTn id="19" presetID="58" presetClass="entr" presetSubtype="0" accel="100000" fill="hold" nodeType="after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p:cTn id="21" dur="1000" fill="hold"/>
                                        <p:tgtEl>
                                          <p:spTgt spid="7">
                                            <p:txEl>
                                              <p:pRg st="0" end="0"/>
                                            </p:txEl>
                                          </p:spTgt>
                                        </p:tgtEl>
                                        <p:attrNameLst>
                                          <p:attrName>ppt_w</p:attrName>
                                        </p:attrNameLst>
                                      </p:cBhvr>
                                      <p:tavLst>
                                        <p:tav tm="0">
                                          <p:val>
                                            <p:strVal val="#ppt_w*2.5"/>
                                          </p:val>
                                        </p:tav>
                                        <p:tav tm="100000">
                                          <p:val>
                                            <p:strVal val="#ppt_w"/>
                                          </p:val>
                                        </p:tav>
                                      </p:tavLst>
                                    </p:anim>
                                    <p:anim calcmode="lin" valueType="num">
                                      <p:cBhvr>
                                        <p:cTn id="22" dur="1000" fill="hold"/>
                                        <p:tgtEl>
                                          <p:spTgt spid="7">
                                            <p:txEl>
                                              <p:pRg st="0" end="0"/>
                                            </p:txEl>
                                          </p:spTgt>
                                        </p:tgtEl>
                                        <p:attrNameLst>
                                          <p:attrName>ppt_h</p:attrName>
                                        </p:attrNameLst>
                                      </p:cBhvr>
                                      <p:tavLst>
                                        <p:tav tm="0">
                                          <p:val>
                                            <p:strVal val="#ppt_h*0.01"/>
                                          </p:val>
                                        </p:tav>
                                        <p:tav tm="100000">
                                          <p:val>
                                            <p:strVal val="#ppt_h"/>
                                          </p:val>
                                        </p:tav>
                                      </p:tavLst>
                                    </p:anim>
                                    <p:anim calcmode="lin" valueType="num">
                                      <p:cBhvr>
                                        <p:cTn id="2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7">
                                            <p:txEl>
                                              <p:pRg st="0" end="0"/>
                                            </p:txEl>
                                          </p:spTgt>
                                        </p:tgtEl>
                                        <p:attrNameLst>
                                          <p:attrName>ppt_y</p:attrName>
                                        </p:attrNameLst>
                                      </p:cBhvr>
                                      <p:tavLst>
                                        <p:tav tm="0">
                                          <p:val>
                                            <p:strVal val="#ppt_h+1"/>
                                          </p:val>
                                        </p:tav>
                                        <p:tav tm="100000">
                                          <p:val>
                                            <p:strVal val="#ppt_y"/>
                                          </p:val>
                                        </p:tav>
                                      </p:tavLst>
                                    </p:anim>
                                    <p:animEffect transition="in" filter="fade">
                                      <p:cBhvr>
                                        <p:cTn id="25" dur="1000"/>
                                        <p:tgtEl>
                                          <p:spTgt spid="7">
                                            <p:txEl>
                                              <p:pRg st="0" end="0"/>
                                            </p:txEl>
                                          </p:spTgt>
                                        </p:tgtEl>
                                      </p:cBhvr>
                                    </p:animEffect>
                                  </p:childTnLst>
                                </p:cTn>
                              </p:par>
                            </p:childTnLst>
                          </p:cTn>
                        </p:par>
                        <p:par>
                          <p:cTn id="26" fill="hold">
                            <p:stCondLst>
                              <p:cond delay="2500"/>
                            </p:stCondLst>
                            <p:childTnLst>
                              <p:par>
                                <p:cTn id="27" presetID="58" presetClass="entr" presetSubtype="0" accel="100000" fill="hold" nodeType="after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 calcmode="lin" valueType="num">
                                      <p:cBhvr>
                                        <p:cTn id="29" dur="1000" fill="hold"/>
                                        <p:tgtEl>
                                          <p:spTgt spid="7">
                                            <p:txEl>
                                              <p:pRg st="1" end="1"/>
                                            </p:txEl>
                                          </p:spTgt>
                                        </p:tgtEl>
                                        <p:attrNameLst>
                                          <p:attrName>ppt_w</p:attrName>
                                        </p:attrNameLst>
                                      </p:cBhvr>
                                      <p:tavLst>
                                        <p:tav tm="0">
                                          <p:val>
                                            <p:strVal val="#ppt_w*2.5"/>
                                          </p:val>
                                        </p:tav>
                                        <p:tav tm="100000">
                                          <p:val>
                                            <p:strVal val="#ppt_w"/>
                                          </p:val>
                                        </p:tav>
                                      </p:tavLst>
                                    </p:anim>
                                    <p:anim calcmode="lin" valueType="num">
                                      <p:cBhvr>
                                        <p:cTn id="30" dur="1000" fill="hold"/>
                                        <p:tgtEl>
                                          <p:spTgt spid="7">
                                            <p:txEl>
                                              <p:pRg st="1" end="1"/>
                                            </p:txEl>
                                          </p:spTgt>
                                        </p:tgtEl>
                                        <p:attrNameLst>
                                          <p:attrName>ppt_h</p:attrName>
                                        </p:attrNameLst>
                                      </p:cBhvr>
                                      <p:tavLst>
                                        <p:tav tm="0">
                                          <p:val>
                                            <p:strVal val="#ppt_h*0.01"/>
                                          </p:val>
                                        </p:tav>
                                        <p:tav tm="100000">
                                          <p:val>
                                            <p:strVal val="#ppt_h"/>
                                          </p:val>
                                        </p:tav>
                                      </p:tavLst>
                                    </p:anim>
                                    <p:anim calcmode="lin" valueType="num">
                                      <p:cBhvr>
                                        <p:cTn id="31"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2" dur="1000" fill="hold"/>
                                        <p:tgtEl>
                                          <p:spTgt spid="7">
                                            <p:txEl>
                                              <p:pRg st="1" end="1"/>
                                            </p:txEl>
                                          </p:spTgt>
                                        </p:tgtEl>
                                        <p:attrNameLst>
                                          <p:attrName>ppt_y</p:attrName>
                                        </p:attrNameLst>
                                      </p:cBhvr>
                                      <p:tavLst>
                                        <p:tav tm="0">
                                          <p:val>
                                            <p:strVal val="#ppt_h+1"/>
                                          </p:val>
                                        </p:tav>
                                        <p:tav tm="100000">
                                          <p:val>
                                            <p:strVal val="#ppt_y"/>
                                          </p:val>
                                        </p:tav>
                                      </p:tavLst>
                                    </p:anim>
                                    <p:animEffect transition="in" filter="fade">
                                      <p:cBhvr>
                                        <p:cTn id="33" dur="1000"/>
                                        <p:tgtEl>
                                          <p:spTgt spid="7">
                                            <p:txEl>
                                              <p:pRg st="1" end="1"/>
                                            </p:txEl>
                                          </p:spTgt>
                                        </p:tgtEl>
                                      </p:cBhvr>
                                    </p:animEffect>
                                  </p:childTnLst>
                                </p:cTn>
                              </p:par>
                            </p:childTnLst>
                          </p:cTn>
                        </p:par>
                        <p:par>
                          <p:cTn id="34" fill="hold">
                            <p:stCondLst>
                              <p:cond delay="3500"/>
                            </p:stCondLst>
                            <p:childTnLst>
                              <p:par>
                                <p:cTn id="35" presetID="58" presetClass="entr" presetSubtype="0" accel="100000" fill="hold" nodeType="after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 calcmode="lin" valueType="num">
                                      <p:cBhvr>
                                        <p:cTn id="37" dur="1000" fill="hold"/>
                                        <p:tgtEl>
                                          <p:spTgt spid="8">
                                            <p:txEl>
                                              <p:pRg st="0" end="0"/>
                                            </p:txEl>
                                          </p:spTgt>
                                        </p:tgtEl>
                                        <p:attrNameLst>
                                          <p:attrName>ppt_w</p:attrName>
                                        </p:attrNameLst>
                                      </p:cBhvr>
                                      <p:tavLst>
                                        <p:tav tm="0">
                                          <p:val>
                                            <p:strVal val="#ppt_w*2.5"/>
                                          </p:val>
                                        </p:tav>
                                        <p:tav tm="100000">
                                          <p:val>
                                            <p:strVal val="#ppt_w"/>
                                          </p:val>
                                        </p:tav>
                                      </p:tavLst>
                                    </p:anim>
                                    <p:anim calcmode="lin" valueType="num">
                                      <p:cBhvr>
                                        <p:cTn id="38" dur="1000" fill="hold"/>
                                        <p:tgtEl>
                                          <p:spTgt spid="8">
                                            <p:txEl>
                                              <p:pRg st="0" end="0"/>
                                            </p:txEl>
                                          </p:spTgt>
                                        </p:tgtEl>
                                        <p:attrNameLst>
                                          <p:attrName>ppt_h</p:attrName>
                                        </p:attrNameLst>
                                      </p:cBhvr>
                                      <p:tavLst>
                                        <p:tav tm="0">
                                          <p:val>
                                            <p:strVal val="#ppt_h*0.01"/>
                                          </p:val>
                                        </p:tav>
                                        <p:tav tm="100000">
                                          <p:val>
                                            <p:strVal val="#ppt_h"/>
                                          </p:val>
                                        </p:tav>
                                      </p:tavLst>
                                    </p:anim>
                                    <p:anim calcmode="lin" valueType="num">
                                      <p:cBhvr>
                                        <p:cTn id="39"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8">
                                            <p:txEl>
                                              <p:pRg st="0" end="0"/>
                                            </p:txEl>
                                          </p:spTgt>
                                        </p:tgtEl>
                                        <p:attrNameLst>
                                          <p:attrName>ppt_y</p:attrName>
                                        </p:attrNameLst>
                                      </p:cBhvr>
                                      <p:tavLst>
                                        <p:tav tm="0">
                                          <p:val>
                                            <p:strVal val="#ppt_h+1"/>
                                          </p:val>
                                        </p:tav>
                                        <p:tav tm="100000">
                                          <p:val>
                                            <p:strVal val="#ppt_y"/>
                                          </p:val>
                                        </p:tav>
                                      </p:tavLst>
                                    </p:anim>
                                    <p:animEffect transition="in" filter="fade">
                                      <p:cBhvr>
                                        <p:cTn id="41" dur="1000"/>
                                        <p:tgtEl>
                                          <p:spTgt spid="8">
                                            <p:txEl>
                                              <p:pRg st="0" end="0"/>
                                            </p:txEl>
                                          </p:spTgt>
                                        </p:tgtEl>
                                      </p:cBhvr>
                                    </p:animEffect>
                                  </p:childTnLst>
                                </p:cTn>
                              </p:par>
                            </p:childTnLst>
                          </p:cTn>
                        </p:par>
                        <p:par>
                          <p:cTn id="42" fill="hold">
                            <p:stCondLst>
                              <p:cond delay="4500"/>
                            </p:stCondLst>
                            <p:childTnLst>
                              <p:par>
                                <p:cTn id="43" presetID="58" presetClass="entr" presetSubtype="0" accel="100000" fill="hold" nodeType="after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 calcmode="lin" valueType="num">
                                      <p:cBhvr>
                                        <p:cTn id="45" dur="1000" fill="hold"/>
                                        <p:tgtEl>
                                          <p:spTgt spid="8">
                                            <p:txEl>
                                              <p:pRg st="1" end="1"/>
                                            </p:txEl>
                                          </p:spTgt>
                                        </p:tgtEl>
                                        <p:attrNameLst>
                                          <p:attrName>ppt_w</p:attrName>
                                        </p:attrNameLst>
                                      </p:cBhvr>
                                      <p:tavLst>
                                        <p:tav tm="0">
                                          <p:val>
                                            <p:strVal val="#ppt_w*2.5"/>
                                          </p:val>
                                        </p:tav>
                                        <p:tav tm="100000">
                                          <p:val>
                                            <p:strVal val="#ppt_w"/>
                                          </p:val>
                                        </p:tav>
                                      </p:tavLst>
                                    </p:anim>
                                    <p:anim calcmode="lin" valueType="num">
                                      <p:cBhvr>
                                        <p:cTn id="46" dur="1000" fill="hold"/>
                                        <p:tgtEl>
                                          <p:spTgt spid="8">
                                            <p:txEl>
                                              <p:pRg st="1" end="1"/>
                                            </p:txEl>
                                          </p:spTgt>
                                        </p:tgtEl>
                                        <p:attrNameLst>
                                          <p:attrName>ppt_h</p:attrName>
                                        </p:attrNameLst>
                                      </p:cBhvr>
                                      <p:tavLst>
                                        <p:tav tm="0">
                                          <p:val>
                                            <p:strVal val="#ppt_h*0.01"/>
                                          </p:val>
                                        </p:tav>
                                        <p:tav tm="100000">
                                          <p:val>
                                            <p:strVal val="#ppt_h"/>
                                          </p:val>
                                        </p:tav>
                                      </p:tavLst>
                                    </p:anim>
                                    <p:anim calcmode="lin" valueType="num">
                                      <p:cBhvr>
                                        <p:cTn id="47" dur="10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48" dur="1000" fill="hold"/>
                                        <p:tgtEl>
                                          <p:spTgt spid="8">
                                            <p:txEl>
                                              <p:pRg st="1" end="1"/>
                                            </p:txEl>
                                          </p:spTgt>
                                        </p:tgtEl>
                                        <p:attrNameLst>
                                          <p:attrName>ppt_y</p:attrName>
                                        </p:attrNameLst>
                                      </p:cBhvr>
                                      <p:tavLst>
                                        <p:tav tm="0">
                                          <p:val>
                                            <p:strVal val="#ppt_h+1"/>
                                          </p:val>
                                        </p:tav>
                                        <p:tav tm="100000">
                                          <p:val>
                                            <p:strVal val="#ppt_y"/>
                                          </p:val>
                                        </p:tav>
                                      </p:tavLst>
                                    </p:anim>
                                    <p:animEffect transition="in" filter="fade">
                                      <p:cBhvr>
                                        <p:cTn id="49" dur="1000"/>
                                        <p:tgtEl>
                                          <p:spTgt spid="8">
                                            <p:txEl>
                                              <p:pRg st="1" end="1"/>
                                            </p:txEl>
                                          </p:spTgt>
                                        </p:tgtEl>
                                      </p:cBhvr>
                                    </p:animEffect>
                                  </p:childTnLst>
                                </p:cTn>
                              </p:par>
                            </p:childTnLst>
                          </p:cTn>
                        </p:par>
                        <p:par>
                          <p:cTn id="50" fill="hold">
                            <p:stCondLst>
                              <p:cond delay="5500"/>
                            </p:stCondLst>
                            <p:childTnLst>
                              <p:par>
                                <p:cTn id="51" presetID="58" presetClass="entr" presetSubtype="0" accel="100000" fill="hold" nodeType="afterEffect">
                                  <p:stCondLst>
                                    <p:cond delay="0"/>
                                  </p:stCondLst>
                                  <p:childTnLst>
                                    <p:set>
                                      <p:cBhvr>
                                        <p:cTn id="52" dur="1" fill="hold">
                                          <p:stCondLst>
                                            <p:cond delay="0"/>
                                          </p:stCondLst>
                                        </p:cTn>
                                        <p:tgtEl>
                                          <p:spTgt spid="8">
                                            <p:txEl>
                                              <p:pRg st="3" end="3"/>
                                            </p:txEl>
                                          </p:spTgt>
                                        </p:tgtEl>
                                        <p:attrNameLst>
                                          <p:attrName>style.visibility</p:attrName>
                                        </p:attrNameLst>
                                      </p:cBhvr>
                                      <p:to>
                                        <p:strVal val="visible"/>
                                      </p:to>
                                    </p:set>
                                    <p:anim calcmode="lin" valueType="num">
                                      <p:cBhvr>
                                        <p:cTn id="53" dur="1000" fill="hold"/>
                                        <p:tgtEl>
                                          <p:spTgt spid="8">
                                            <p:txEl>
                                              <p:pRg st="3" end="3"/>
                                            </p:txEl>
                                          </p:spTgt>
                                        </p:tgtEl>
                                        <p:attrNameLst>
                                          <p:attrName>ppt_w</p:attrName>
                                        </p:attrNameLst>
                                      </p:cBhvr>
                                      <p:tavLst>
                                        <p:tav tm="0">
                                          <p:val>
                                            <p:strVal val="#ppt_w*2.5"/>
                                          </p:val>
                                        </p:tav>
                                        <p:tav tm="100000">
                                          <p:val>
                                            <p:strVal val="#ppt_w"/>
                                          </p:val>
                                        </p:tav>
                                      </p:tavLst>
                                    </p:anim>
                                    <p:anim calcmode="lin" valueType="num">
                                      <p:cBhvr>
                                        <p:cTn id="54" dur="1000" fill="hold"/>
                                        <p:tgtEl>
                                          <p:spTgt spid="8">
                                            <p:txEl>
                                              <p:pRg st="3" end="3"/>
                                            </p:txEl>
                                          </p:spTgt>
                                        </p:tgtEl>
                                        <p:attrNameLst>
                                          <p:attrName>ppt_h</p:attrName>
                                        </p:attrNameLst>
                                      </p:cBhvr>
                                      <p:tavLst>
                                        <p:tav tm="0">
                                          <p:val>
                                            <p:strVal val="#ppt_h*0.01"/>
                                          </p:val>
                                        </p:tav>
                                        <p:tav tm="100000">
                                          <p:val>
                                            <p:strVal val="#ppt_h"/>
                                          </p:val>
                                        </p:tav>
                                      </p:tavLst>
                                    </p:anim>
                                    <p:anim calcmode="lin" valueType="num">
                                      <p:cBhvr>
                                        <p:cTn id="55" dur="10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56" dur="1000" fill="hold"/>
                                        <p:tgtEl>
                                          <p:spTgt spid="8">
                                            <p:txEl>
                                              <p:pRg st="3" end="3"/>
                                            </p:txEl>
                                          </p:spTgt>
                                        </p:tgtEl>
                                        <p:attrNameLst>
                                          <p:attrName>ppt_y</p:attrName>
                                        </p:attrNameLst>
                                      </p:cBhvr>
                                      <p:tavLst>
                                        <p:tav tm="0">
                                          <p:val>
                                            <p:strVal val="#ppt_h+1"/>
                                          </p:val>
                                        </p:tav>
                                        <p:tav tm="100000">
                                          <p:val>
                                            <p:strVal val="#ppt_y"/>
                                          </p:val>
                                        </p:tav>
                                      </p:tavLst>
                                    </p:anim>
                                    <p:animEffect transition="in" filter="fade">
                                      <p:cBhvr>
                                        <p:cTn id="57" dur="1000"/>
                                        <p:tgtEl>
                                          <p:spTgt spid="8">
                                            <p:txEl>
                                              <p:pRg st="3" end="3"/>
                                            </p:txEl>
                                          </p:spTgt>
                                        </p:tgtEl>
                                      </p:cBhvr>
                                    </p:animEffect>
                                  </p:childTnLst>
                                </p:cTn>
                              </p:par>
                            </p:childTnLst>
                          </p:cTn>
                        </p:par>
                        <p:par>
                          <p:cTn id="58" fill="hold">
                            <p:stCondLst>
                              <p:cond delay="6500"/>
                            </p:stCondLst>
                            <p:childTnLst>
                              <p:par>
                                <p:cTn id="59" presetID="54" presetClass="entr" presetSubtype="0" accel="100000" fill="hold" nodeType="afterEffect">
                                  <p:stCondLst>
                                    <p:cond delay="1000"/>
                                  </p:stCondLst>
                                  <p:childTnLst>
                                    <p:set>
                                      <p:cBhvr>
                                        <p:cTn id="60" dur="1" fill="hold">
                                          <p:stCondLst>
                                            <p:cond delay="0"/>
                                          </p:stCondLst>
                                        </p:cTn>
                                        <p:tgtEl>
                                          <p:spTgt spid="9">
                                            <p:txEl>
                                              <p:pRg st="4" end="4"/>
                                            </p:txEl>
                                          </p:spTgt>
                                        </p:tgtEl>
                                        <p:attrNameLst>
                                          <p:attrName>style.visibility</p:attrName>
                                        </p:attrNameLst>
                                      </p:cBhvr>
                                      <p:to>
                                        <p:strVal val="visible"/>
                                      </p:to>
                                    </p:set>
                                    <p:anim calcmode="lin" valueType="num">
                                      <p:cBhvr>
                                        <p:cTn id="61" dur="500" fill="hold"/>
                                        <p:tgtEl>
                                          <p:spTgt spid="9">
                                            <p:txEl>
                                              <p:pRg st="4" end="4"/>
                                            </p:txEl>
                                          </p:spTgt>
                                        </p:tgtEl>
                                        <p:attrNameLst>
                                          <p:attrName>ppt_w</p:attrName>
                                        </p:attrNameLst>
                                      </p:cBhvr>
                                      <p:tavLst>
                                        <p:tav tm="0">
                                          <p:val>
                                            <p:strVal val="#ppt_w*0.05"/>
                                          </p:val>
                                        </p:tav>
                                        <p:tav tm="100000">
                                          <p:val>
                                            <p:strVal val="#ppt_w"/>
                                          </p:val>
                                        </p:tav>
                                      </p:tavLst>
                                    </p:anim>
                                    <p:anim calcmode="lin" valueType="num">
                                      <p:cBhvr>
                                        <p:cTn id="62" dur="500" fill="hold"/>
                                        <p:tgtEl>
                                          <p:spTgt spid="9">
                                            <p:txEl>
                                              <p:pRg st="4" end="4"/>
                                            </p:txEl>
                                          </p:spTgt>
                                        </p:tgtEl>
                                        <p:attrNameLst>
                                          <p:attrName>ppt_h</p:attrName>
                                        </p:attrNameLst>
                                      </p:cBhvr>
                                      <p:tavLst>
                                        <p:tav tm="0">
                                          <p:val>
                                            <p:strVal val="#ppt_h"/>
                                          </p:val>
                                        </p:tav>
                                        <p:tav tm="100000">
                                          <p:val>
                                            <p:strVal val="#ppt_h"/>
                                          </p:val>
                                        </p:tav>
                                      </p:tavLst>
                                    </p:anim>
                                    <p:anim calcmode="lin" valueType="num">
                                      <p:cBhvr>
                                        <p:cTn id="63" dur="500" fill="hold"/>
                                        <p:tgtEl>
                                          <p:spTgt spid="9">
                                            <p:txEl>
                                              <p:pRg st="4" end="4"/>
                                            </p:txEl>
                                          </p:spTgt>
                                        </p:tgtEl>
                                        <p:attrNameLst>
                                          <p:attrName>ppt_x</p:attrName>
                                        </p:attrNameLst>
                                      </p:cBhvr>
                                      <p:tavLst>
                                        <p:tav tm="0">
                                          <p:val>
                                            <p:strVal val="#ppt_x-.2"/>
                                          </p:val>
                                        </p:tav>
                                        <p:tav tm="100000">
                                          <p:val>
                                            <p:strVal val="#ppt_x"/>
                                          </p:val>
                                        </p:tav>
                                      </p:tavLst>
                                    </p:anim>
                                    <p:anim calcmode="lin" valueType="num">
                                      <p:cBhvr>
                                        <p:cTn id="64" dur="500" fill="hold"/>
                                        <p:tgtEl>
                                          <p:spTgt spid="9">
                                            <p:txEl>
                                              <p:pRg st="4" end="4"/>
                                            </p:txEl>
                                          </p:spTgt>
                                        </p:tgtEl>
                                        <p:attrNameLst>
                                          <p:attrName>ppt_y</p:attrName>
                                        </p:attrNameLst>
                                      </p:cBhvr>
                                      <p:tavLst>
                                        <p:tav tm="0">
                                          <p:val>
                                            <p:strVal val="#ppt_y"/>
                                          </p:val>
                                        </p:tav>
                                        <p:tav tm="100000">
                                          <p:val>
                                            <p:strVal val="#ppt_y"/>
                                          </p:val>
                                        </p:tav>
                                      </p:tavLst>
                                    </p:anim>
                                    <p:animEffect transition="in" filter="fade">
                                      <p:cBhvr>
                                        <p:cTn id="65" dur="500"/>
                                        <p:tgtEl>
                                          <p:spTgt spid="9">
                                            <p:txEl>
                                              <p:pRg st="4" end="4"/>
                                            </p:txEl>
                                          </p:spTgt>
                                        </p:tgtEl>
                                      </p:cBhvr>
                                    </p:animEffect>
                                  </p:childTnLst>
                                </p:cTn>
                              </p:par>
                            </p:childTnLst>
                          </p:cTn>
                        </p:par>
                        <p:par>
                          <p:cTn id="66" fill="hold">
                            <p:stCondLst>
                              <p:cond delay="8000"/>
                            </p:stCondLst>
                            <p:childTnLst>
                              <p:par>
                                <p:cTn id="67" presetID="54" presetClass="entr" presetSubtype="0" accel="100000" fill="hold" nodeType="afterEffect">
                                  <p:stCondLst>
                                    <p:cond delay="1000"/>
                                  </p:stCondLst>
                                  <p:childTnLst>
                                    <p:set>
                                      <p:cBhvr>
                                        <p:cTn id="68" dur="1" fill="hold">
                                          <p:stCondLst>
                                            <p:cond delay="0"/>
                                          </p:stCondLst>
                                        </p:cTn>
                                        <p:tgtEl>
                                          <p:spTgt spid="9">
                                            <p:txEl>
                                              <p:pRg st="5" end="5"/>
                                            </p:txEl>
                                          </p:spTgt>
                                        </p:tgtEl>
                                        <p:attrNameLst>
                                          <p:attrName>style.visibility</p:attrName>
                                        </p:attrNameLst>
                                      </p:cBhvr>
                                      <p:to>
                                        <p:strVal val="visible"/>
                                      </p:to>
                                    </p:set>
                                    <p:anim calcmode="lin" valueType="num">
                                      <p:cBhvr>
                                        <p:cTn id="69" dur="500" fill="hold"/>
                                        <p:tgtEl>
                                          <p:spTgt spid="9">
                                            <p:txEl>
                                              <p:pRg st="5" end="5"/>
                                            </p:txEl>
                                          </p:spTgt>
                                        </p:tgtEl>
                                        <p:attrNameLst>
                                          <p:attrName>ppt_w</p:attrName>
                                        </p:attrNameLst>
                                      </p:cBhvr>
                                      <p:tavLst>
                                        <p:tav tm="0">
                                          <p:val>
                                            <p:strVal val="#ppt_w*0.05"/>
                                          </p:val>
                                        </p:tav>
                                        <p:tav tm="100000">
                                          <p:val>
                                            <p:strVal val="#ppt_w"/>
                                          </p:val>
                                        </p:tav>
                                      </p:tavLst>
                                    </p:anim>
                                    <p:anim calcmode="lin" valueType="num">
                                      <p:cBhvr>
                                        <p:cTn id="70" dur="500" fill="hold"/>
                                        <p:tgtEl>
                                          <p:spTgt spid="9">
                                            <p:txEl>
                                              <p:pRg st="5" end="5"/>
                                            </p:txEl>
                                          </p:spTgt>
                                        </p:tgtEl>
                                        <p:attrNameLst>
                                          <p:attrName>ppt_h</p:attrName>
                                        </p:attrNameLst>
                                      </p:cBhvr>
                                      <p:tavLst>
                                        <p:tav tm="0">
                                          <p:val>
                                            <p:strVal val="#ppt_h"/>
                                          </p:val>
                                        </p:tav>
                                        <p:tav tm="100000">
                                          <p:val>
                                            <p:strVal val="#ppt_h"/>
                                          </p:val>
                                        </p:tav>
                                      </p:tavLst>
                                    </p:anim>
                                    <p:anim calcmode="lin" valueType="num">
                                      <p:cBhvr>
                                        <p:cTn id="71" dur="500" fill="hold"/>
                                        <p:tgtEl>
                                          <p:spTgt spid="9">
                                            <p:txEl>
                                              <p:pRg st="5" end="5"/>
                                            </p:txEl>
                                          </p:spTgt>
                                        </p:tgtEl>
                                        <p:attrNameLst>
                                          <p:attrName>ppt_x</p:attrName>
                                        </p:attrNameLst>
                                      </p:cBhvr>
                                      <p:tavLst>
                                        <p:tav tm="0">
                                          <p:val>
                                            <p:strVal val="#ppt_x-.2"/>
                                          </p:val>
                                        </p:tav>
                                        <p:tav tm="100000">
                                          <p:val>
                                            <p:strVal val="#ppt_x"/>
                                          </p:val>
                                        </p:tav>
                                      </p:tavLst>
                                    </p:anim>
                                    <p:anim calcmode="lin" valueType="num">
                                      <p:cBhvr>
                                        <p:cTn id="72" dur="500" fill="hold"/>
                                        <p:tgtEl>
                                          <p:spTgt spid="9">
                                            <p:txEl>
                                              <p:pRg st="5" end="5"/>
                                            </p:txEl>
                                          </p:spTgt>
                                        </p:tgtEl>
                                        <p:attrNameLst>
                                          <p:attrName>ppt_y</p:attrName>
                                        </p:attrNameLst>
                                      </p:cBhvr>
                                      <p:tavLst>
                                        <p:tav tm="0">
                                          <p:val>
                                            <p:strVal val="#ppt_y"/>
                                          </p:val>
                                        </p:tav>
                                        <p:tav tm="100000">
                                          <p:val>
                                            <p:strVal val="#ppt_y"/>
                                          </p:val>
                                        </p:tav>
                                      </p:tavLst>
                                    </p:anim>
                                    <p:animEffect transition="in" filter="fade">
                                      <p:cBhvr>
                                        <p:cTn id="73" dur="500"/>
                                        <p:tgtEl>
                                          <p:spTgt spid="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00034" y="0"/>
            <a:ext cx="8229600" cy="1571612"/>
          </a:xfrm>
        </p:spPr>
        <p:txBody>
          <a:bodyPr>
            <a:normAutofit/>
          </a:bodyPr>
          <a:lstStyle/>
          <a:p>
            <a:pPr algn="r"/>
            <a:r>
              <a:rPr lang="fa-IR" sz="2800" b="1" dirty="0" smtClean="0">
                <a:solidFill>
                  <a:schemeClr val="bg1">
                    <a:lumMod val="95000"/>
                    <a:lumOff val="5000"/>
                  </a:schemeClr>
                </a:solidFill>
              </a:rPr>
              <a:t>مرز بین عزت وعجب یا تکبر وبالعکس مرز بین ذلت وتواضع بسیار دقیق است ونباید این امور را با هم خلط کرد.</a:t>
            </a:r>
            <a:endParaRPr lang="fa-IR" sz="2800" dirty="0">
              <a:solidFill>
                <a:schemeClr val="bg1">
                  <a:lumMod val="95000"/>
                  <a:lumOff val="5000"/>
                </a:schemeClr>
              </a:solidFill>
            </a:endParaRPr>
          </a:p>
        </p:txBody>
      </p:sp>
      <p:sp>
        <p:nvSpPr>
          <p:cNvPr id="5" name="Rectangle 4"/>
          <p:cNvSpPr/>
          <p:nvPr/>
        </p:nvSpPr>
        <p:spPr>
          <a:xfrm>
            <a:off x="1071538" y="2000240"/>
            <a:ext cx="6858048" cy="800219"/>
          </a:xfrm>
          <a:prstGeom prst="rect">
            <a:avLst/>
          </a:prstGeom>
        </p:spPr>
        <p:txBody>
          <a:bodyPr wrap="square">
            <a:spAutoFit/>
          </a:bodyPr>
          <a:lstStyle/>
          <a:p>
            <a:r>
              <a:rPr lang="fa-IR" sz="2800" b="1" dirty="0" smtClean="0">
                <a:solidFill>
                  <a:schemeClr val="accent1">
                    <a:lumMod val="50000"/>
                  </a:schemeClr>
                </a:solidFill>
              </a:rPr>
              <a:t>عزت در انسان به واسطه ی </a:t>
            </a:r>
            <a:r>
              <a:rPr lang="fa-IR" sz="2800" b="1" dirty="0" smtClean="0">
                <a:solidFill>
                  <a:srgbClr val="C00000"/>
                </a:solidFill>
              </a:rPr>
              <a:t>وجود تقوا</a:t>
            </a:r>
            <a:r>
              <a:rPr lang="fa-IR" sz="2800" b="1" dirty="0" smtClean="0">
                <a:solidFill>
                  <a:schemeClr val="accent1">
                    <a:lumMod val="50000"/>
                  </a:schemeClr>
                </a:solidFill>
              </a:rPr>
              <a:t> تجلی پیدا می کند.</a:t>
            </a:r>
          </a:p>
          <a:p>
            <a:endParaRPr lang="fa-IR" b="1" dirty="0" smtClean="0"/>
          </a:p>
        </p:txBody>
      </p:sp>
      <p:graphicFrame>
        <p:nvGraphicFramePr>
          <p:cNvPr id="7" name="Diagram 6"/>
          <p:cNvGraphicFramePr/>
          <p:nvPr/>
        </p:nvGraphicFramePr>
        <p:xfrm>
          <a:off x="357158" y="2428868"/>
          <a:ext cx="5500726" cy="39290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advTm="13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0" fill="hold" nodeType="afterEffect">
                                  <p:stCondLst>
                                    <p:cond delay="150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15" dur="1000"/>
                                        <p:tgtEl>
                                          <p:spTgt spid="5">
                                            <p:txEl>
                                              <p:pRg st="0" end="0"/>
                                            </p:txEl>
                                          </p:spTgt>
                                        </p:tgtEl>
                                      </p:cBhvr>
                                    </p:animEffect>
                                  </p:childTnLst>
                                </p:cTn>
                              </p:par>
                            </p:childTnLst>
                          </p:cTn>
                        </p:par>
                        <p:par>
                          <p:cTn id="16" fill="hold">
                            <p:stCondLst>
                              <p:cond delay="3500"/>
                            </p:stCondLst>
                            <p:childTnLst>
                              <p:par>
                                <p:cTn id="17" presetID="52" presetClass="entr" presetSubtype="0" fill="hold" grpId="0" nodeType="afterEffect">
                                  <p:stCondLst>
                                    <p:cond delay="1000"/>
                                  </p:stCondLst>
                                  <p:childTnLst>
                                    <p:set>
                                      <p:cBhvr>
                                        <p:cTn id="18" dur="1" fill="hold">
                                          <p:stCondLst>
                                            <p:cond delay="0"/>
                                          </p:stCondLst>
                                        </p:cTn>
                                        <p:tgtEl>
                                          <p:spTgt spid="7"/>
                                        </p:tgtEl>
                                        <p:attrNameLst>
                                          <p:attrName>style.visibility</p:attrName>
                                        </p:attrNameLst>
                                      </p:cBhvr>
                                      <p:to>
                                        <p:strVal val="visible"/>
                                      </p:to>
                                    </p:set>
                                    <p:animScale>
                                      <p:cBhvr>
                                        <p:cTn id="19"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7"/>
                                        </p:tgtEl>
                                        <p:attrNameLst>
                                          <p:attrName>ppt_x</p:attrName>
                                          <p:attrName>ppt_y</p:attrName>
                                        </p:attrNameLst>
                                      </p:cBhvr>
                                    </p:animMotion>
                                    <p:animEffect transition="in" filter="fade">
                                      <p:cBhvr>
                                        <p:cTn id="2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7"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678" y="1428736"/>
            <a:ext cx="2571768" cy="1000132"/>
          </a:xfrm>
        </p:spPr>
        <p:txBody>
          <a:bodyPr/>
          <a:lstStyle/>
          <a:p>
            <a:pPr algn="ctr"/>
            <a:r>
              <a:rPr lang="fa-IR" dirty="0" smtClean="0">
                <a:solidFill>
                  <a:schemeClr val="bg1">
                    <a:lumMod val="95000"/>
                    <a:lumOff val="5000"/>
                  </a:schemeClr>
                </a:solidFill>
              </a:rPr>
              <a:t>بی تقوایی</a:t>
            </a:r>
            <a:endParaRPr lang="fa-IR" dirty="0">
              <a:solidFill>
                <a:schemeClr val="bg1">
                  <a:lumMod val="95000"/>
                  <a:lumOff val="5000"/>
                </a:schemeClr>
              </a:solidFill>
            </a:endParaRPr>
          </a:p>
        </p:txBody>
      </p:sp>
      <p:sp>
        <p:nvSpPr>
          <p:cNvPr id="3" name="Down Arrow 2"/>
          <p:cNvSpPr/>
          <p:nvPr/>
        </p:nvSpPr>
        <p:spPr>
          <a:xfrm>
            <a:off x="3857620" y="2643182"/>
            <a:ext cx="1285884" cy="1714512"/>
          </a:xfrm>
          <a:prstGeom prst="downArrow">
            <a:avLst>
              <a:gd name="adj1" fmla="val 6185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b="1" dirty="0" smtClean="0">
                <a:solidFill>
                  <a:schemeClr val="tx2">
                    <a:lumMod val="10000"/>
                  </a:schemeClr>
                </a:solidFill>
                <a:cs typeface="B Traffic" pitchFamily="2" charset="-78"/>
              </a:rPr>
              <a:t>موجب</a:t>
            </a:r>
            <a:endParaRPr lang="fa-IR" sz="1400" b="1" dirty="0">
              <a:solidFill>
                <a:schemeClr val="tx2">
                  <a:lumMod val="10000"/>
                </a:schemeClr>
              </a:solidFill>
              <a:cs typeface="B Traffic" pitchFamily="2" charset="-78"/>
            </a:endParaRPr>
          </a:p>
        </p:txBody>
      </p:sp>
      <p:sp>
        <p:nvSpPr>
          <p:cNvPr id="4" name="Title 1"/>
          <p:cNvSpPr txBox="1">
            <a:spLocks/>
          </p:cNvSpPr>
          <p:nvPr/>
        </p:nvSpPr>
        <p:spPr>
          <a:xfrm>
            <a:off x="3071802" y="4286256"/>
            <a:ext cx="2928958" cy="714380"/>
          </a:xfrm>
          <a:prstGeom prst="rect">
            <a:avLst/>
          </a:prstGeom>
          <a:ln w="6350" cap="rnd">
            <a:noFill/>
          </a:ln>
        </p:spPr>
        <p:txBody>
          <a:bodyPr vert="horz" anchor="b" anchorCtr="0">
            <a:normAutofit fontScale="85000" lnSpcReduction="10000"/>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fa-IR" sz="4200" b="0" i="0" u="none" strike="noStrike" kern="1200" cap="none" spc="-100" normalizeH="0" baseline="0" noProof="0" dirty="0" smtClean="0">
                <a:ln w="3200">
                  <a:solidFill>
                    <a:schemeClr val="bg2">
                      <a:shade val="75000"/>
                      <a:alpha val="25000"/>
                    </a:schemeClr>
                  </a:solidFill>
                  <a:prstDash val="solid"/>
                  <a:round/>
                </a:ln>
                <a:solidFill>
                  <a:schemeClr val="bg1">
                    <a:lumMod val="95000"/>
                    <a:lumOff val="5000"/>
                  </a:schemeClr>
                </a:solidFill>
                <a:effectLst>
                  <a:innerShdw blurRad="50800" dist="25400" dir="13500000">
                    <a:prstClr val="black">
                      <a:alpha val="70000"/>
                    </a:prstClr>
                  </a:innerShdw>
                </a:effectLst>
                <a:uLnTx/>
                <a:uFillTx/>
                <a:latin typeface="+mj-lt"/>
                <a:ea typeface="+mj-ea"/>
                <a:cs typeface="+mj-cs"/>
              </a:rPr>
              <a:t>عجب و خودپسندی</a:t>
            </a:r>
            <a:endParaRPr kumimoji="0" lang="fa-IR" sz="4200" b="0" i="0" u="none" strike="noStrike" kern="1200" cap="none" spc="-100" normalizeH="0" baseline="0" noProof="0" dirty="0">
              <a:ln w="3200">
                <a:solidFill>
                  <a:schemeClr val="bg2">
                    <a:shade val="75000"/>
                    <a:alpha val="25000"/>
                  </a:schemeClr>
                </a:solidFill>
                <a:prstDash val="solid"/>
                <a:round/>
              </a:ln>
              <a:solidFill>
                <a:schemeClr val="bg1">
                  <a:lumMod val="95000"/>
                  <a:lumOff val="5000"/>
                </a:schemeClr>
              </a:solidFill>
              <a:effectLst>
                <a:innerShdw blurRad="50800" dist="25400" dir="13500000">
                  <a:prstClr val="black">
                    <a:alpha val="70000"/>
                  </a:prstClr>
                </a:innerShdw>
              </a:effectLst>
              <a:uLnTx/>
              <a:uFillTx/>
              <a:latin typeface="+mj-lt"/>
              <a:ea typeface="+mj-ea"/>
              <a:cs typeface="+mj-cs"/>
            </a:endParaRPr>
          </a:p>
        </p:txBody>
      </p:sp>
    </p:spTree>
  </p:cSld>
  <p:clrMapOvr>
    <a:masterClrMapping/>
  </p:clrMapOvr>
  <p:transition spd="slow" advTm="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1000"/>
                                        <p:tgtEl>
                                          <p:spTgt spid="2"/>
                                        </p:tgtEl>
                                      </p:cBhvr>
                                    </p:animEffect>
                                  </p:childTnLst>
                                </p:cTn>
                              </p:par>
                            </p:childTnLst>
                          </p:cTn>
                        </p:par>
                        <p:par>
                          <p:cTn id="8" fill="hold">
                            <p:stCondLst>
                              <p:cond delay="1000"/>
                            </p:stCondLst>
                            <p:childTnLst>
                              <p:par>
                                <p:cTn id="9" presetID="1"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par>
                          <p:cTn id="11" fill="hold">
                            <p:stCondLst>
                              <p:cond delay="1000"/>
                            </p:stCondLst>
                            <p:childTnLst>
                              <p:par>
                                <p:cTn id="12" presetID="45" presetClass="entr" presetSubtype="0" fill="hold" nodeType="afterEffect">
                                  <p:stCondLst>
                                    <p:cond delay="0"/>
                                  </p:stCondLst>
                                  <p:iterate type="lt">
                                    <p:tmPct val="10000"/>
                                  </p:iterate>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ppt_w</p:attrName>
                                        </p:attrNameLst>
                                      </p:cBhvr>
                                      <p:tavLst>
                                        <p:tav tm="0" fmla="#ppt_w*sin(2.5*pi*$)">
                                          <p:val>
                                            <p:fltVal val="0"/>
                                          </p:val>
                                        </p:tav>
                                        <p:tav tm="100000">
                                          <p:val>
                                            <p:fltVal val="1"/>
                                          </p:val>
                                        </p:tav>
                                      </p:tavLst>
                                    </p:anim>
                                    <p:anim calcmode="lin" valueType="num">
                                      <p:cBhvr>
                                        <p:cTn id="16" dur="10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04898"/>
          </a:xfrm>
        </p:spPr>
        <p:txBody>
          <a:bodyPr>
            <a:normAutofit/>
          </a:bodyPr>
          <a:lstStyle/>
          <a:p>
            <a:pPr algn="r"/>
            <a:r>
              <a:rPr lang="fa-IR" sz="3200" b="1" dirty="0" smtClean="0">
                <a:solidFill>
                  <a:srgbClr val="C00000"/>
                </a:solidFill>
              </a:rPr>
              <a:t>عزت</a:t>
            </a:r>
            <a:r>
              <a:rPr lang="fa-IR" sz="3200" b="1" dirty="0" smtClean="0">
                <a:solidFill>
                  <a:schemeClr val="tx2">
                    <a:lumMod val="25000"/>
                  </a:schemeClr>
                </a:solidFill>
              </a:rPr>
              <a:t> یکی از صفات خداست وافرادی که این صفت را دارند، وجودشان مظهر یکی از صفات خداوند شده است.</a:t>
            </a:r>
            <a:endParaRPr lang="fa-IR" sz="3200" dirty="0">
              <a:solidFill>
                <a:schemeClr val="tx2">
                  <a:lumMod val="25000"/>
                </a:schemeClr>
              </a:solidFill>
            </a:endParaRPr>
          </a:p>
        </p:txBody>
      </p:sp>
      <p:sp>
        <p:nvSpPr>
          <p:cNvPr id="3" name="Rectangle 2"/>
          <p:cNvSpPr/>
          <p:nvPr/>
        </p:nvSpPr>
        <p:spPr>
          <a:xfrm>
            <a:off x="714348" y="1643050"/>
            <a:ext cx="7286676" cy="1569660"/>
          </a:xfrm>
          <a:prstGeom prst="rect">
            <a:avLst/>
          </a:prstGeom>
        </p:spPr>
        <p:txBody>
          <a:bodyPr wrap="square">
            <a:spAutoFit/>
          </a:bodyPr>
          <a:lstStyle/>
          <a:p>
            <a:r>
              <a:rPr lang="fa-IR" sz="2400" b="1" dirty="0" smtClean="0">
                <a:solidFill>
                  <a:schemeClr val="tx2">
                    <a:lumMod val="10000"/>
                  </a:schemeClr>
                </a:solidFill>
              </a:rPr>
              <a:t>شخصی که عزت نفس دارد خداوند را عزیز می داند واین ویژگی را از او دریافت کرده است وهمین امر باعث می شود که تن به پستی ندهد وبرای رسیدن به اهدافش روی پای خود بایستد وهمین امر موجب تلاش وکوشش و تکیه بر توانایی های خود ونهایتا رسیدن به کمال است .</a:t>
            </a:r>
            <a:endParaRPr lang="fa-IR" sz="2400" dirty="0">
              <a:solidFill>
                <a:schemeClr val="tx2">
                  <a:lumMod val="10000"/>
                </a:schemeClr>
              </a:solidFill>
            </a:endParaRPr>
          </a:p>
        </p:txBody>
      </p:sp>
      <p:sp>
        <p:nvSpPr>
          <p:cNvPr id="4" name="Rectangle 3"/>
          <p:cNvSpPr/>
          <p:nvPr/>
        </p:nvSpPr>
        <p:spPr>
          <a:xfrm>
            <a:off x="1000100" y="4143380"/>
            <a:ext cx="7000924" cy="1569660"/>
          </a:xfrm>
          <a:prstGeom prst="rect">
            <a:avLst/>
          </a:prstGeom>
        </p:spPr>
        <p:txBody>
          <a:bodyPr wrap="square">
            <a:spAutoFit/>
          </a:bodyPr>
          <a:lstStyle/>
          <a:p>
            <a:r>
              <a:rPr lang="fa-IR" sz="2400" b="1" dirty="0" smtClean="0">
                <a:solidFill>
                  <a:schemeClr val="tx2">
                    <a:lumMod val="10000"/>
                  </a:schemeClr>
                </a:solidFill>
              </a:rPr>
              <a:t>معجب ،به دلیل خودپسندی و برتربینی که در وجودش قراردارد انگیزه ای برای حرکت وتلاش ورسیدن به موفقیت ندارد چرا که خود را برتر وبالاتر می بیند ودر خود احساس نیازی برای پیشرفت وبهتر شدن نمی کند. </a:t>
            </a:r>
            <a:endParaRPr lang="fa-IR" sz="2400" dirty="0">
              <a:solidFill>
                <a:schemeClr val="tx2">
                  <a:lumMod val="10000"/>
                </a:schemeClr>
              </a:solidFill>
            </a:endParaRPr>
          </a:p>
        </p:txBody>
      </p:sp>
      <p:sp>
        <p:nvSpPr>
          <p:cNvPr id="5" name="Title 1"/>
          <p:cNvSpPr txBox="1">
            <a:spLocks/>
          </p:cNvSpPr>
          <p:nvPr/>
        </p:nvSpPr>
        <p:spPr>
          <a:xfrm>
            <a:off x="642910" y="2786058"/>
            <a:ext cx="8229600" cy="1204898"/>
          </a:xfrm>
          <a:prstGeom prst="rect">
            <a:avLst/>
          </a:prstGeom>
          <a:ln w="6350" cap="rnd">
            <a:noFill/>
          </a:ln>
        </p:spPr>
        <p:txBody>
          <a:bodyPr vert="horz"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fa-IR" sz="4000" b="1" spc="-100" dirty="0" smtClean="0">
                <a:ln w="3200">
                  <a:solidFill>
                    <a:schemeClr val="bg2">
                      <a:shade val="75000"/>
                      <a:alpha val="25000"/>
                    </a:schemeClr>
                  </a:solidFill>
                  <a:prstDash val="solid"/>
                  <a:round/>
                </a:ln>
                <a:solidFill>
                  <a:schemeClr val="tx2">
                    <a:lumMod val="50000"/>
                  </a:schemeClr>
                </a:solidFill>
                <a:effectLst>
                  <a:innerShdw blurRad="50800" dist="25400" dir="13500000">
                    <a:prstClr val="black">
                      <a:alpha val="70000"/>
                    </a:prstClr>
                  </a:innerShdw>
                </a:effectLst>
                <a:latin typeface="+mj-lt"/>
                <a:ea typeface="+mj-ea"/>
                <a:cs typeface="+mj-cs"/>
              </a:rPr>
              <a:t>ولیکن</a:t>
            </a:r>
            <a:endParaRPr kumimoji="0" lang="fa-IR" sz="4000" b="0" i="0" u="none" strike="noStrike" kern="1200" cap="none" spc="-100" normalizeH="0" baseline="0" noProof="0" dirty="0">
              <a:ln w="3200">
                <a:solidFill>
                  <a:schemeClr val="bg2">
                    <a:shade val="75000"/>
                    <a:alpha val="25000"/>
                  </a:schemeClr>
                </a:solidFill>
                <a:prstDash val="solid"/>
                <a:round/>
              </a:ln>
              <a:solidFill>
                <a:schemeClr val="tx2">
                  <a:lumMod val="50000"/>
                </a:schemeClr>
              </a:solidFill>
              <a:effectLst>
                <a:innerShdw blurRad="50800" dist="25400" dir="13500000">
                  <a:prstClr val="black">
                    <a:alpha val="70000"/>
                  </a:prstClr>
                </a:innerShdw>
              </a:effectLst>
              <a:uLnTx/>
              <a:uFillTx/>
              <a:latin typeface="+mj-lt"/>
              <a:ea typeface="+mj-ea"/>
              <a:cs typeface="+mj-cs"/>
            </a:endParaRPr>
          </a:p>
        </p:txBody>
      </p:sp>
    </p:spTree>
  </p:cSld>
  <p:clrMapOvr>
    <a:masterClrMapping/>
  </p:clrMapOvr>
  <p:transition spd="slow" advTm="25000">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nodeType="afterEffect">
                                  <p:stCondLst>
                                    <p:cond delay="200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80">
                                          <p:stCondLst>
                                            <p:cond delay="0"/>
                                          </p:stCondLst>
                                        </p:cTn>
                                        <p:tgtEl>
                                          <p:spTgt spid="3">
                                            <p:txEl>
                                              <p:pRg st="0" end="0"/>
                                            </p:txEl>
                                          </p:spTgt>
                                        </p:tgtEl>
                                      </p:cBhvr>
                                    </p:animEffect>
                                    <p:anim calcmode="lin" valueType="num">
                                      <p:cBhvr>
                                        <p:cTn id="14"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9" dur="26">
                                          <p:stCondLst>
                                            <p:cond delay="650"/>
                                          </p:stCondLst>
                                        </p:cTn>
                                        <p:tgtEl>
                                          <p:spTgt spid="3">
                                            <p:txEl>
                                              <p:pRg st="0" end="0"/>
                                            </p:txEl>
                                          </p:spTgt>
                                        </p:tgtEl>
                                      </p:cBhvr>
                                      <p:to x="100000" y="60000"/>
                                    </p:animScale>
                                    <p:animScale>
                                      <p:cBhvr>
                                        <p:cTn id="20" dur="166" decel="50000">
                                          <p:stCondLst>
                                            <p:cond delay="676"/>
                                          </p:stCondLst>
                                        </p:cTn>
                                        <p:tgtEl>
                                          <p:spTgt spid="3">
                                            <p:txEl>
                                              <p:pRg st="0" end="0"/>
                                            </p:txEl>
                                          </p:spTgt>
                                        </p:tgtEl>
                                      </p:cBhvr>
                                      <p:to x="100000" y="100000"/>
                                    </p:animScale>
                                    <p:animScale>
                                      <p:cBhvr>
                                        <p:cTn id="21" dur="26">
                                          <p:stCondLst>
                                            <p:cond delay="1312"/>
                                          </p:stCondLst>
                                        </p:cTn>
                                        <p:tgtEl>
                                          <p:spTgt spid="3">
                                            <p:txEl>
                                              <p:pRg st="0" end="0"/>
                                            </p:txEl>
                                          </p:spTgt>
                                        </p:tgtEl>
                                      </p:cBhvr>
                                      <p:to x="100000" y="80000"/>
                                    </p:animScale>
                                    <p:animScale>
                                      <p:cBhvr>
                                        <p:cTn id="22" dur="166" decel="50000">
                                          <p:stCondLst>
                                            <p:cond delay="1338"/>
                                          </p:stCondLst>
                                        </p:cTn>
                                        <p:tgtEl>
                                          <p:spTgt spid="3">
                                            <p:txEl>
                                              <p:pRg st="0" end="0"/>
                                            </p:txEl>
                                          </p:spTgt>
                                        </p:tgtEl>
                                      </p:cBhvr>
                                      <p:to x="100000" y="100000"/>
                                    </p:animScale>
                                    <p:animScale>
                                      <p:cBhvr>
                                        <p:cTn id="23" dur="26">
                                          <p:stCondLst>
                                            <p:cond delay="1642"/>
                                          </p:stCondLst>
                                        </p:cTn>
                                        <p:tgtEl>
                                          <p:spTgt spid="3">
                                            <p:txEl>
                                              <p:pRg st="0" end="0"/>
                                            </p:txEl>
                                          </p:spTgt>
                                        </p:tgtEl>
                                      </p:cBhvr>
                                      <p:to x="100000" y="90000"/>
                                    </p:animScale>
                                    <p:animScale>
                                      <p:cBhvr>
                                        <p:cTn id="24" dur="166" decel="50000">
                                          <p:stCondLst>
                                            <p:cond delay="1668"/>
                                          </p:stCondLst>
                                        </p:cTn>
                                        <p:tgtEl>
                                          <p:spTgt spid="3">
                                            <p:txEl>
                                              <p:pRg st="0" end="0"/>
                                            </p:txEl>
                                          </p:spTgt>
                                        </p:tgtEl>
                                      </p:cBhvr>
                                      <p:to x="100000" y="100000"/>
                                    </p:animScale>
                                    <p:animScale>
                                      <p:cBhvr>
                                        <p:cTn id="25" dur="26">
                                          <p:stCondLst>
                                            <p:cond delay="1808"/>
                                          </p:stCondLst>
                                        </p:cTn>
                                        <p:tgtEl>
                                          <p:spTgt spid="3">
                                            <p:txEl>
                                              <p:pRg st="0" end="0"/>
                                            </p:txEl>
                                          </p:spTgt>
                                        </p:tgtEl>
                                      </p:cBhvr>
                                      <p:to x="100000" y="95000"/>
                                    </p:animScale>
                                    <p:animScale>
                                      <p:cBhvr>
                                        <p:cTn id="26" dur="166" decel="50000">
                                          <p:stCondLst>
                                            <p:cond delay="1834"/>
                                          </p:stCondLst>
                                        </p:cTn>
                                        <p:tgtEl>
                                          <p:spTgt spid="3">
                                            <p:txEl>
                                              <p:pRg st="0" end="0"/>
                                            </p:txEl>
                                          </p:spTgt>
                                        </p:tgtEl>
                                      </p:cBhvr>
                                      <p:to x="100000" y="100000"/>
                                    </p:animScale>
                                  </p:childTnLst>
                                </p:cTn>
                              </p:par>
                            </p:childTnLst>
                          </p:cTn>
                        </p:par>
                        <p:par>
                          <p:cTn id="27" fill="hold">
                            <p:stCondLst>
                              <p:cond delay="5000"/>
                            </p:stCondLst>
                            <p:childTnLst>
                              <p:par>
                                <p:cTn id="28" presetID="1" presetClass="entr" presetSubtype="0" fill="hold" nodeType="afterEffect">
                                  <p:stCondLst>
                                    <p:cond delay="5000"/>
                                  </p:stCondLst>
                                  <p:childTnLst>
                                    <p:set>
                                      <p:cBhvr>
                                        <p:cTn id="29" dur="1" fill="hold">
                                          <p:stCondLst>
                                            <p:cond delay="0"/>
                                          </p:stCondLst>
                                        </p:cTn>
                                        <p:tgtEl>
                                          <p:spTgt spid="5">
                                            <p:txEl>
                                              <p:pRg st="0" end="0"/>
                                            </p:txEl>
                                          </p:spTgt>
                                        </p:tgtEl>
                                        <p:attrNameLst>
                                          <p:attrName>style.visibility</p:attrName>
                                        </p:attrNameLst>
                                      </p:cBhvr>
                                      <p:to>
                                        <p:strVal val="visible"/>
                                      </p:to>
                                    </p:set>
                                  </p:childTnLst>
                                </p:cTn>
                              </p:par>
                            </p:childTnLst>
                          </p:cTn>
                        </p:par>
                        <p:par>
                          <p:cTn id="30" fill="hold">
                            <p:stCondLst>
                              <p:cond delay="10000"/>
                            </p:stCondLst>
                            <p:childTnLst>
                              <p:par>
                                <p:cTn id="31" presetID="26" presetClass="entr" presetSubtype="0" fill="hold" nodeType="afterEffect">
                                  <p:stCondLst>
                                    <p:cond delay="250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wipe(down)">
                                      <p:cBhvr>
                                        <p:cTn id="33" dur="580">
                                          <p:stCondLst>
                                            <p:cond delay="0"/>
                                          </p:stCondLst>
                                        </p:cTn>
                                        <p:tgtEl>
                                          <p:spTgt spid="4">
                                            <p:txEl>
                                              <p:pRg st="0" end="0"/>
                                            </p:txEl>
                                          </p:spTgt>
                                        </p:tgtEl>
                                      </p:cBhvr>
                                    </p:animEffect>
                                    <p:anim calcmode="lin" valueType="num">
                                      <p:cBhvr>
                                        <p:cTn id="34"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9" dur="26">
                                          <p:stCondLst>
                                            <p:cond delay="650"/>
                                          </p:stCondLst>
                                        </p:cTn>
                                        <p:tgtEl>
                                          <p:spTgt spid="4">
                                            <p:txEl>
                                              <p:pRg st="0" end="0"/>
                                            </p:txEl>
                                          </p:spTgt>
                                        </p:tgtEl>
                                      </p:cBhvr>
                                      <p:to x="100000" y="60000"/>
                                    </p:animScale>
                                    <p:animScale>
                                      <p:cBhvr>
                                        <p:cTn id="40" dur="166" decel="50000">
                                          <p:stCondLst>
                                            <p:cond delay="676"/>
                                          </p:stCondLst>
                                        </p:cTn>
                                        <p:tgtEl>
                                          <p:spTgt spid="4">
                                            <p:txEl>
                                              <p:pRg st="0" end="0"/>
                                            </p:txEl>
                                          </p:spTgt>
                                        </p:tgtEl>
                                      </p:cBhvr>
                                      <p:to x="100000" y="100000"/>
                                    </p:animScale>
                                    <p:animScale>
                                      <p:cBhvr>
                                        <p:cTn id="41" dur="26">
                                          <p:stCondLst>
                                            <p:cond delay="1312"/>
                                          </p:stCondLst>
                                        </p:cTn>
                                        <p:tgtEl>
                                          <p:spTgt spid="4">
                                            <p:txEl>
                                              <p:pRg st="0" end="0"/>
                                            </p:txEl>
                                          </p:spTgt>
                                        </p:tgtEl>
                                      </p:cBhvr>
                                      <p:to x="100000" y="80000"/>
                                    </p:animScale>
                                    <p:animScale>
                                      <p:cBhvr>
                                        <p:cTn id="42" dur="166" decel="50000">
                                          <p:stCondLst>
                                            <p:cond delay="1338"/>
                                          </p:stCondLst>
                                        </p:cTn>
                                        <p:tgtEl>
                                          <p:spTgt spid="4">
                                            <p:txEl>
                                              <p:pRg st="0" end="0"/>
                                            </p:txEl>
                                          </p:spTgt>
                                        </p:tgtEl>
                                      </p:cBhvr>
                                      <p:to x="100000" y="100000"/>
                                    </p:animScale>
                                    <p:animScale>
                                      <p:cBhvr>
                                        <p:cTn id="43" dur="26">
                                          <p:stCondLst>
                                            <p:cond delay="1642"/>
                                          </p:stCondLst>
                                        </p:cTn>
                                        <p:tgtEl>
                                          <p:spTgt spid="4">
                                            <p:txEl>
                                              <p:pRg st="0" end="0"/>
                                            </p:txEl>
                                          </p:spTgt>
                                        </p:tgtEl>
                                      </p:cBhvr>
                                      <p:to x="100000" y="90000"/>
                                    </p:animScale>
                                    <p:animScale>
                                      <p:cBhvr>
                                        <p:cTn id="44" dur="166" decel="50000">
                                          <p:stCondLst>
                                            <p:cond delay="1668"/>
                                          </p:stCondLst>
                                        </p:cTn>
                                        <p:tgtEl>
                                          <p:spTgt spid="4">
                                            <p:txEl>
                                              <p:pRg st="0" end="0"/>
                                            </p:txEl>
                                          </p:spTgt>
                                        </p:tgtEl>
                                      </p:cBhvr>
                                      <p:to x="100000" y="100000"/>
                                    </p:animScale>
                                    <p:animScale>
                                      <p:cBhvr>
                                        <p:cTn id="45" dur="26">
                                          <p:stCondLst>
                                            <p:cond delay="1808"/>
                                          </p:stCondLst>
                                        </p:cTn>
                                        <p:tgtEl>
                                          <p:spTgt spid="4">
                                            <p:txEl>
                                              <p:pRg st="0" end="0"/>
                                            </p:txEl>
                                          </p:spTgt>
                                        </p:tgtEl>
                                      </p:cBhvr>
                                      <p:to x="100000" y="95000"/>
                                    </p:animScale>
                                    <p:animScale>
                                      <p:cBhvr>
                                        <p:cTn id="46"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187</TotalTime>
  <Words>799</Words>
  <Application>Microsoft Office PowerPoint</Application>
  <PresentationFormat>On-screen Show (4:3)</PresentationFormat>
  <Paragraphs>72</Paragraphs>
  <Slides>16</Slides>
  <Notes>0</Notes>
  <HiddenSlides>0</HiddenSlides>
  <MMClips>1</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Paper</vt:lpstr>
      <vt:lpstr>بسم الله الرحمن الرحیم</vt:lpstr>
      <vt:lpstr>مباحثی پیرامون عجب و درمان آن</vt:lpstr>
      <vt:lpstr>در تعریف عجب آمده است :</vt:lpstr>
      <vt:lpstr>Slide 4</vt:lpstr>
      <vt:lpstr>  ضعف عقل و جهالت</vt:lpstr>
      <vt:lpstr>عزت نفس</vt:lpstr>
      <vt:lpstr>مرز بین عزت وعجب یا تکبر وبالعکس مرز بین ذلت وتواضع بسیار دقیق است ونباید این امور را با هم خلط کرد.</vt:lpstr>
      <vt:lpstr>بی تقوایی</vt:lpstr>
      <vt:lpstr>عزت یکی از صفات خداست وافرادی که این صفت را دارند، وجودشان مظهر یکی از صفات خداوند شده است.</vt:lpstr>
      <vt:lpstr>  تفاوت        شخص معجب وشخص دارای عزت نفس</vt:lpstr>
      <vt:lpstr>Slide 11</vt:lpstr>
      <vt:lpstr>تـو ا ضـع</vt:lpstr>
      <vt:lpstr>اکنون این سوال پیش می اید که: خود کم بینی چه زمانی اتفاق می افتد؟</vt:lpstr>
      <vt:lpstr>Slide 14</vt:lpstr>
      <vt:lpstr>راهکارهایی برای درمان عجب</vt:lpstr>
      <vt:lpstr>در حالت عجب ما خودمان وعملمان را برتر و بالاتر از دیگران می بینیم.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الرحیم</dc:title>
  <dc:creator>tooka</dc:creator>
  <cp:lastModifiedBy>tooka</cp:lastModifiedBy>
  <cp:revision>92</cp:revision>
  <dcterms:created xsi:type="dcterms:W3CDTF">2013-07-21T08:14:17Z</dcterms:created>
  <dcterms:modified xsi:type="dcterms:W3CDTF">2013-07-24T15:19:30Z</dcterms:modified>
</cp:coreProperties>
</file>