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92" r:id="rId1"/>
  </p:sldMasterIdLst>
  <p:notesMasterIdLst>
    <p:notesMasterId r:id="rId40"/>
  </p:notesMasterIdLst>
  <p:sldIdLst>
    <p:sldId id="256" r:id="rId2"/>
    <p:sldId id="29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6" r:id="rId22"/>
    <p:sldId id="275" r:id="rId23"/>
    <p:sldId id="277" r:id="rId24"/>
    <p:sldId id="278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</p:sldIdLst>
  <p:sldSz cx="9906000" cy="6858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4176" autoAdjust="0"/>
    <p:restoredTop sz="0" autoAdjust="0"/>
  </p:normalViewPr>
  <p:slideViewPr>
    <p:cSldViewPr>
      <p:cViewPr>
        <p:scale>
          <a:sx n="70" d="100"/>
          <a:sy n="70" d="100"/>
        </p:scale>
        <p:origin x="-1626" y="-564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06104EF3-0FAB-42E2-BE43-A468BC00F186}" type="datetimeFigureOut">
              <a:rPr lang="fa-IR" smtClean="0"/>
              <a:pPr/>
              <a:t>1436/05/20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C63DF612-3C5D-4F7F-BD00-DEC685C4FF69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37062253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3DF612-3C5D-4F7F-BD00-DEC685C4FF69}" type="slidenum">
              <a:rPr lang="fa-IR" smtClean="0"/>
              <a:pPr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34636465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96259-44C4-4E36-9466-69437EC06DC9}" type="datetime1">
              <a:rPr lang="en-US" smtClean="0"/>
              <a:pPr/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2D3AC-3A86-4953-B5B7-E297C83097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80EB5-75B5-4A94-8155-CE4E5BE96D99}" type="datetime1">
              <a:rPr lang="en-US" smtClean="0"/>
              <a:pPr/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2D3AC-3A86-4953-B5B7-E297C83097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01F0F-FB84-4EA6-8AE8-2603128F0DA3}" type="datetime1">
              <a:rPr lang="en-US" smtClean="0"/>
              <a:pPr/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2D3AC-3A86-4953-B5B7-E297C83097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5A253-8657-4923-8E27-63835255B994}" type="datetime1">
              <a:rPr lang="en-US" smtClean="0"/>
              <a:pPr/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2D3AC-3A86-4953-B5B7-E297C83097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7ECD9-2FED-4306-8314-0557767263CD}" type="datetime1">
              <a:rPr lang="en-US" smtClean="0"/>
              <a:pPr/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2D3AC-3A86-4953-B5B7-E297C83097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BDB52-7F59-4085-B946-0C7360698095}" type="datetime1">
              <a:rPr lang="en-US" smtClean="0"/>
              <a:pPr/>
              <a:t>3/10/2015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2D3AC-3A86-4953-B5B7-E297C83097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34937-23B5-41F2-85A6-B917B3B2F009}" type="datetime1">
              <a:rPr lang="en-US" smtClean="0"/>
              <a:pPr/>
              <a:t>3/10/2015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2D3AC-3A86-4953-B5B7-E297C83097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9064C-D6C6-473A-A268-CBC6E641ACD3}" type="datetime1">
              <a:rPr lang="en-US" smtClean="0"/>
              <a:pPr/>
              <a:t>3/10/2015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2D3AC-3A86-4953-B5B7-E297C83097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249E4-7429-4932-AE19-958808FA670D}" type="datetime1">
              <a:rPr lang="en-US" smtClean="0"/>
              <a:pPr/>
              <a:t>3/10/2015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2D3AC-3A86-4953-B5B7-E297C83097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32FC0-1ADA-41EA-B56A-5578BFEC85F5}" type="datetime1">
              <a:rPr lang="en-US" smtClean="0"/>
              <a:pPr/>
              <a:t>3/10/2015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2D3AC-3A86-4953-B5B7-E297C83097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E130A-EADF-4388-AFD6-762C0FF971F5}" type="datetime1">
              <a:rPr lang="en-US" smtClean="0"/>
              <a:pPr/>
              <a:t>3/10/2015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2D3AC-3A86-4953-B5B7-E297C83097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1E2140-0E6F-4572-BB2E-7857F3924E96}" type="datetime1">
              <a:rPr lang="en-US" smtClean="0"/>
              <a:pPr/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82D3AC-3A86-4953-B5B7-E297C830978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ransition spd="slow">
    <p:push dir="u"/>
  </p:transition>
  <p:timing>
    <p:tnLst>
      <p:par>
        <p:cTn id="1" dur="indefinite" restart="never" nodeType="tmRoot"/>
      </p:par>
    </p:tnLst>
  </p:timing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247650" y="-228600"/>
            <a:ext cx="10566400" cy="7315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 descr="بسم ا... 2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5078" y="0"/>
            <a:ext cx="8795844" cy="6858000"/>
          </a:xfrm>
          <a:prstGeom prst="rect">
            <a:avLst/>
          </a:prstGeom>
        </p:spPr>
      </p:pic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shro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3657601"/>
            <a:ext cx="9906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200" b="1" dirty="0">
                <a:solidFill>
                  <a:srgbClr val="FF0000"/>
                </a:solidFill>
                <a:latin typeface="Neirizi" pitchFamily="2" charset="0"/>
                <a:cs typeface="Neirizi" pitchFamily="2" charset="0"/>
              </a:rPr>
              <a:t>بَرِئْتُ اِلَى </a:t>
            </a:r>
            <a:r>
              <a:rPr lang="ar-SA" sz="3200" b="1" dirty="0" smtClean="0">
                <a:solidFill>
                  <a:srgbClr val="FF0000"/>
                </a:solidFill>
                <a:latin typeface="Neirizi" pitchFamily="2" charset="0"/>
                <a:cs typeface="Neirizi" pitchFamily="2" charset="0"/>
              </a:rPr>
              <a:t>اللَّهِ </a:t>
            </a:r>
            <a:r>
              <a:rPr lang="ar-SA" sz="3200" b="1" dirty="0">
                <a:solidFill>
                  <a:srgbClr val="FF0000"/>
                </a:solidFill>
                <a:latin typeface="Neirizi" pitchFamily="2" charset="0"/>
                <a:cs typeface="Neirizi" pitchFamily="2" charset="0"/>
              </a:rPr>
              <a:t>وَ اِلَيْكُمْ </a:t>
            </a:r>
            <a:r>
              <a:rPr lang="ar-SA" sz="3200" b="1" dirty="0" smtClean="0">
                <a:solidFill>
                  <a:srgbClr val="FF0000"/>
                </a:solidFill>
                <a:latin typeface="Neirizi" pitchFamily="2" charset="0"/>
                <a:cs typeface="Neirizi" pitchFamily="2" charset="0"/>
              </a:rPr>
              <a:t>مِنْهُمْ </a:t>
            </a:r>
            <a:r>
              <a:rPr lang="ar-SA" sz="3200" b="1" dirty="0">
                <a:solidFill>
                  <a:srgbClr val="FF0000"/>
                </a:solidFill>
                <a:latin typeface="Neirizi" pitchFamily="2" charset="0"/>
                <a:cs typeface="Neirizi" pitchFamily="2" charset="0"/>
              </a:rPr>
              <a:t>وَ مِنْ </a:t>
            </a:r>
            <a:r>
              <a:rPr lang="ar-SA" sz="3200" b="1" dirty="0" smtClean="0">
                <a:solidFill>
                  <a:srgbClr val="FF0000"/>
                </a:solidFill>
                <a:latin typeface="Neirizi" pitchFamily="2" charset="0"/>
                <a:cs typeface="Neirizi" pitchFamily="2" charset="0"/>
              </a:rPr>
              <a:t>اَشْياعِهِمْ </a:t>
            </a:r>
            <a:r>
              <a:rPr lang="ar-SA" sz="3200" b="1" dirty="0">
                <a:solidFill>
                  <a:srgbClr val="FF0000"/>
                </a:solidFill>
                <a:latin typeface="Neirizi" pitchFamily="2" charset="0"/>
                <a:cs typeface="Neirizi" pitchFamily="2" charset="0"/>
              </a:rPr>
              <a:t>وَ </a:t>
            </a:r>
            <a:r>
              <a:rPr lang="ar-SA" sz="3200" b="1" dirty="0" smtClean="0">
                <a:solidFill>
                  <a:srgbClr val="FF0000"/>
                </a:solidFill>
                <a:latin typeface="Neirizi" pitchFamily="2" charset="0"/>
                <a:cs typeface="Neirizi" pitchFamily="2" charset="0"/>
              </a:rPr>
              <a:t>اَتْباعِهِمْ </a:t>
            </a:r>
            <a:r>
              <a:rPr lang="ar-SA" sz="3200" b="1" dirty="0">
                <a:solidFill>
                  <a:srgbClr val="FF0000"/>
                </a:solidFill>
                <a:latin typeface="Neirizi" pitchFamily="2" charset="0"/>
                <a:cs typeface="Neirizi" pitchFamily="2" charset="0"/>
              </a:rPr>
              <a:t>وَ </a:t>
            </a:r>
            <a:r>
              <a:rPr lang="ar-SA" sz="3200" b="1" dirty="0" smtClean="0">
                <a:solidFill>
                  <a:srgbClr val="FF0000"/>
                </a:solidFill>
                <a:latin typeface="Neirizi" pitchFamily="2" charset="0"/>
                <a:cs typeface="Neirizi" pitchFamily="2" charset="0"/>
              </a:rPr>
              <a:t>اَوْلِياَّئِهِم</a:t>
            </a:r>
            <a:r>
              <a:rPr lang="ar-SA" sz="3200" dirty="0" smtClean="0">
                <a:solidFill>
                  <a:srgbClr val="FF0000"/>
                </a:solidFill>
                <a:latin typeface="Neirizi" pitchFamily="2" charset="0"/>
                <a:cs typeface="Neirizi" pitchFamily="2" charset="0"/>
              </a:rPr>
              <a:t> </a:t>
            </a:r>
            <a:endParaRPr lang="en-US" sz="2800" dirty="0">
              <a:solidFill>
                <a:srgbClr val="FF0000"/>
              </a:solidFill>
              <a:latin typeface="Neirizi" pitchFamily="2" charset="0"/>
              <a:cs typeface="Neirizi" pitchFamily="2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تی شرت محرم یا اباعبدالله الحسین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1371601"/>
            <a:ext cx="668655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SA" sz="6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B Titr" pitchFamily="2" charset="-78"/>
              </a:rPr>
              <a:t>يا </a:t>
            </a:r>
            <a:r>
              <a:rPr lang="ar-SA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B Titr" pitchFamily="2" charset="-78"/>
              </a:rPr>
              <a:t>اَباعَبْدِاللَّهِ </a:t>
            </a:r>
            <a:endParaRPr lang="fa-IR" sz="60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irizi" pitchFamily="2" charset="0"/>
              <a:cs typeface="B Titr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ar-SA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اِنّى </a:t>
            </a:r>
            <a:r>
              <a:rPr lang="ar-SA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سِلْمٌ لِمَنْ سالَمَكُمْ </a:t>
            </a:r>
            <a:endParaRPr lang="fa-IR" sz="4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irizi" pitchFamily="2" charset="0"/>
              <a:cs typeface="Neirizi" pitchFamily="2" charset="0"/>
            </a:endParaRPr>
          </a:p>
          <a:p>
            <a:pPr algn="ctr" rtl="1">
              <a:lnSpc>
                <a:spcPct val="150000"/>
              </a:lnSpc>
            </a:pPr>
            <a:r>
              <a:rPr lang="ar-SA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وَ </a:t>
            </a:r>
            <a:r>
              <a:rPr lang="ar-SA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حَرْبٌ لِمَنْ حارَبَكُمْ </a:t>
            </a:r>
            <a:endParaRPr lang="fa-IR" sz="4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irizi" pitchFamily="2" charset="0"/>
              <a:cs typeface="Neirizi" pitchFamily="2" charset="0"/>
            </a:endParaRPr>
          </a:p>
          <a:p>
            <a:pPr algn="ctr" rtl="1">
              <a:lnSpc>
                <a:spcPct val="150000"/>
              </a:lnSpc>
            </a:pPr>
            <a:r>
              <a:rPr lang="ar-SA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اِلى </a:t>
            </a:r>
            <a:r>
              <a:rPr lang="ar-SA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يَوْمِ الْقِيامَةِ </a:t>
            </a:r>
            <a:r>
              <a:rPr lang="en-US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`</a:t>
            </a:r>
            <a:endParaRPr 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irizi" pitchFamily="2" charset="0"/>
              <a:cs typeface="Neirizi" pitchFamily="2" charset="0"/>
            </a:endParaRPr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12skpbc46vtiloxhlp4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1"/>
            <a:ext cx="99060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SA" sz="3600" dirty="0" smtClean="0">
                <a:solidFill>
                  <a:schemeClr val="bg1"/>
                </a:solidFill>
                <a:latin typeface="Neirizi" pitchFamily="2" charset="0"/>
                <a:cs typeface="Neirizi" pitchFamily="2" charset="0"/>
              </a:rPr>
              <a:t>وَ لَعَنَ اللَّهُ عُمَرَ بْنَ سَعْدٍ </a:t>
            </a:r>
            <a:endParaRPr lang="en-US" sz="3600" dirty="0" smtClean="0">
              <a:solidFill>
                <a:schemeClr val="bg1"/>
              </a:solidFill>
              <a:latin typeface="Neirizi" pitchFamily="2" charset="0"/>
              <a:cs typeface="Neirizi" pitchFamily="2" charset="0"/>
            </a:endParaRPr>
          </a:p>
          <a:p>
            <a:pPr algn="ctr" rtl="1">
              <a:lnSpc>
                <a:spcPct val="150000"/>
              </a:lnSpc>
            </a:pPr>
            <a:r>
              <a:rPr lang="ar-SA" sz="3600" dirty="0" smtClean="0">
                <a:solidFill>
                  <a:schemeClr val="bg1"/>
                </a:solidFill>
                <a:latin typeface="Neirizi" pitchFamily="2" charset="0"/>
                <a:cs typeface="Neirizi" pitchFamily="2" charset="0"/>
              </a:rPr>
              <a:t>وَ لَعَنَ اللَّهُ شِمْراً </a:t>
            </a:r>
            <a:endParaRPr lang="en-US" sz="3600" dirty="0" smtClean="0">
              <a:solidFill>
                <a:schemeClr val="bg1"/>
              </a:solidFill>
              <a:latin typeface="Neirizi" pitchFamily="2" charset="0"/>
              <a:cs typeface="Neirizi" pitchFamily="2" charset="0"/>
            </a:endParaRPr>
          </a:p>
          <a:p>
            <a:pPr algn="ctr" rtl="1">
              <a:lnSpc>
                <a:spcPct val="150000"/>
              </a:lnSpc>
            </a:pPr>
            <a:r>
              <a:rPr lang="ar-SA" sz="3600" dirty="0" smtClean="0">
                <a:solidFill>
                  <a:schemeClr val="bg1"/>
                </a:solidFill>
                <a:latin typeface="Neirizi" pitchFamily="2" charset="0"/>
                <a:cs typeface="Neirizi" pitchFamily="2" charset="0"/>
              </a:rPr>
              <a:t>وَ لَعَنَ اللَّهُ اُمَّةً اَسْرَجَتْ وَ اَلْجَمَتْ وَ تَنَقَّبَتْ لِقِتالِكَ</a:t>
            </a:r>
            <a:endParaRPr lang="en-US" sz="3200" dirty="0">
              <a:solidFill>
                <a:schemeClr val="bg1"/>
              </a:solidFill>
              <a:latin typeface="Neirizi" pitchFamily="2" charset="0"/>
              <a:cs typeface="Neirizi" pitchFamily="2" charset="0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14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5450667"/>
            <a:ext cx="9906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SA" sz="2800" b="1" dirty="0" smtClean="0">
                <a:solidFill>
                  <a:schemeClr val="bg1"/>
                </a:solidFill>
                <a:latin typeface="Neirizi" pitchFamily="2" charset="0"/>
                <a:cs typeface="Neirizi" pitchFamily="2" charset="0"/>
              </a:rPr>
              <a:t>بِاَبى اَنْتَ وَ اُمّى</a:t>
            </a:r>
            <a:endParaRPr lang="en-US" sz="2800" b="1" dirty="0" smtClean="0">
              <a:solidFill>
                <a:schemeClr val="bg1"/>
              </a:solidFill>
              <a:latin typeface="Neirizi" pitchFamily="2" charset="0"/>
              <a:cs typeface="Neirizi" pitchFamily="2" charset="0"/>
            </a:endParaRPr>
          </a:p>
          <a:p>
            <a:pPr algn="ctr" rtl="1">
              <a:lnSpc>
                <a:spcPct val="150000"/>
              </a:lnSpc>
            </a:pPr>
            <a:r>
              <a:rPr lang="ar-SA" sz="2800" b="1" dirty="0" smtClean="0">
                <a:solidFill>
                  <a:schemeClr val="bg1"/>
                </a:solidFill>
                <a:latin typeface="Neirizi" pitchFamily="2" charset="0"/>
                <a:cs typeface="Neirizi" pitchFamily="2" charset="0"/>
              </a:rPr>
              <a:t> لَقَدْ عَظُمَ مُصابى بِكَ فَاَسْئَلُ اللَّهَ الَّذى اَکْرَمَ مَقامَكَ</a:t>
            </a:r>
            <a:r>
              <a:rPr lang="ar-SA" sz="2800" dirty="0" smtClean="0">
                <a:solidFill>
                  <a:schemeClr val="bg1"/>
                </a:solidFill>
                <a:latin typeface="Neirizi" pitchFamily="2" charset="0"/>
                <a:cs typeface="Neirizi" pitchFamily="2" charset="0"/>
              </a:rPr>
              <a:t> </a:t>
            </a:r>
            <a:endParaRPr lang="en-US" sz="2400" dirty="0">
              <a:solidFill>
                <a:schemeClr val="bg1"/>
              </a:solidFill>
              <a:latin typeface="Neirizi" pitchFamily="2" charset="0"/>
              <a:cs typeface="Neirizi" pitchFamily="2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8624998420019866817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228600"/>
            <a:ext cx="9906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SA" sz="3600" dirty="0" smtClean="0">
                <a:solidFill>
                  <a:srgbClr val="FFC000"/>
                </a:solidFill>
                <a:latin typeface="Neirizi" pitchFamily="2" charset="0"/>
                <a:cs typeface="Neirizi" pitchFamily="2" charset="0"/>
              </a:rPr>
              <a:t>وَ اَکْرَمَنى بِكَ اَنْ يَرْزُقَنى</a:t>
            </a:r>
            <a:r>
              <a:rPr lang="en-US" sz="3600" dirty="0" smtClean="0">
                <a:solidFill>
                  <a:srgbClr val="FFC000"/>
                </a:solidFill>
                <a:latin typeface="Neirizi" pitchFamily="2" charset="0"/>
                <a:cs typeface="Neirizi" pitchFamily="2" charset="0"/>
              </a:rPr>
              <a:t> </a:t>
            </a:r>
            <a:r>
              <a:rPr lang="ar-SA" sz="3600" dirty="0" smtClean="0">
                <a:solidFill>
                  <a:srgbClr val="FFC000"/>
                </a:solidFill>
                <a:latin typeface="Neirizi" pitchFamily="2" charset="0"/>
                <a:cs typeface="Neirizi" pitchFamily="2" charset="0"/>
              </a:rPr>
              <a:t>طَلَبَ ثارِكَ مَعَ اِمامٍ مَنْصُورٍ </a:t>
            </a:r>
            <a:endParaRPr lang="fa-IR" sz="3600" dirty="0" smtClean="0">
              <a:solidFill>
                <a:srgbClr val="FFC000"/>
              </a:solidFill>
              <a:latin typeface="Neirizi" pitchFamily="2" charset="0"/>
              <a:cs typeface="Neirizi" pitchFamily="2" charset="0"/>
            </a:endParaRPr>
          </a:p>
          <a:p>
            <a:pPr algn="ctr" rtl="1">
              <a:lnSpc>
                <a:spcPct val="150000"/>
              </a:lnSpc>
            </a:pPr>
            <a:r>
              <a:rPr lang="ar-SA" sz="3600" dirty="0" smtClean="0">
                <a:solidFill>
                  <a:srgbClr val="FFC000"/>
                </a:solidFill>
                <a:latin typeface="Neirizi" pitchFamily="2" charset="0"/>
                <a:cs typeface="Neirizi" pitchFamily="2" charset="0"/>
              </a:rPr>
              <a:t>مِنْ اَهْلِ بَيْتِ مُحَمَّدٍ صَلَّى اللَّهُ عَلَيْهِ و َآلِهِ </a:t>
            </a:r>
            <a:endParaRPr lang="en-US" sz="3200" dirty="0">
              <a:solidFill>
                <a:srgbClr val="FFC000"/>
              </a:solidFill>
              <a:latin typeface="Neirizi" pitchFamily="2" charset="0"/>
              <a:cs typeface="Neirizi" pitchFamily="2" charset="0"/>
            </a:endParaRPr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592488_uqCVVLM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5410201"/>
            <a:ext cx="9906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SA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اَللّهُمَّ اجْعَلْنى عِنْدَكَ وَجيهاً بِالْحُسَيْنِ عَلَيْهِ السَّلامُ فِى الدُّنْيا وَ الاْخِرَةِ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irizi" pitchFamily="2" charset="0"/>
              <a:cs typeface="Neirizi" pitchFamily="2" charset="0"/>
            </a:endParaRP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shr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3352801"/>
            <a:ext cx="9906000" cy="2585323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SA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يا اَباعَبْدِاللَّهِ </a:t>
            </a:r>
            <a:endParaRPr lang="en-US" sz="3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irizi" pitchFamily="2" charset="0"/>
              <a:cs typeface="Neirizi" pitchFamily="2" charset="0"/>
            </a:endParaRPr>
          </a:p>
          <a:p>
            <a:pPr algn="ctr" rtl="1">
              <a:lnSpc>
                <a:spcPct val="150000"/>
              </a:lnSpc>
            </a:pPr>
            <a:r>
              <a:rPr lang="ar-SA" sz="3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اِنّى اَتَقَرَّبُ اِلى اللَّهِ</a:t>
            </a:r>
            <a:endParaRPr lang="en-US" sz="3600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irizi" pitchFamily="2" charset="0"/>
              <a:cs typeface="Neirizi" pitchFamily="2" charset="0"/>
            </a:endParaRPr>
          </a:p>
          <a:p>
            <a:pPr algn="ctr" rtl="1">
              <a:lnSpc>
                <a:spcPct val="150000"/>
              </a:lnSpc>
            </a:pPr>
            <a:r>
              <a:rPr lang="ar-SA" sz="3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وَ اِلى رَسُولِهِ وَ اِلى اميرِالْمُؤْمِنينَ وَ اِلى فاطِمَةَ وَ اِلَى الْحَسَنِ</a:t>
            </a:r>
            <a:endParaRPr lang="en-US" sz="32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irizi" pitchFamily="2" charset="0"/>
              <a:cs typeface="Neirizi" pitchFamily="2" charset="0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12249792441881452519153112148715219181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-825500" y="0"/>
            <a:ext cx="80899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S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وَ اِلَيْكَ بِمُوالاتِكَ وَ بِالْبَراَّئَةِ </a:t>
            </a:r>
            <a:endParaRPr lang="en-US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irizi" pitchFamily="2" charset="0"/>
              <a:cs typeface="Neirizi" pitchFamily="2" charset="0"/>
            </a:endParaRPr>
          </a:p>
          <a:p>
            <a:pPr algn="ctr" rtl="1">
              <a:lnSpc>
                <a:spcPct val="150000"/>
              </a:lnSpc>
            </a:pPr>
            <a:r>
              <a:rPr lang="ar-S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(مِمَّنْ قاتَلَكَ وَ نَصَبَ لَكَ الْحَرْبَ وَ بِالْبَرائَةِ </a:t>
            </a:r>
            <a:endParaRPr lang="en-US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irizi" pitchFamily="2" charset="0"/>
              <a:cs typeface="Neirizi" pitchFamily="2" charset="0"/>
            </a:endParaRPr>
          </a:p>
          <a:p>
            <a:pPr algn="ctr" rtl="1">
              <a:lnSpc>
                <a:spcPct val="150000"/>
              </a:lnSpc>
            </a:pPr>
            <a:r>
              <a:rPr lang="ar-S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مِمَّنْ اَسَّسَ اَساسَ الظُّلْمِ وَ الْجَوْرِعَلَيْكُمْ </a:t>
            </a:r>
            <a:endParaRPr lang="en-US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irizi" pitchFamily="2" charset="0"/>
              <a:cs typeface="Neirizi" pitchFamily="2" charset="0"/>
            </a:endParaRPr>
          </a:p>
          <a:p>
            <a:pPr algn="ctr" rtl="1">
              <a:lnSpc>
                <a:spcPct val="150000"/>
              </a:lnSpc>
            </a:pPr>
            <a:r>
              <a:rPr lang="ar-S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وَ اَبْرَءُ اِلَى اللّهِ وَ اِلى رَسُولِهِ) </a:t>
            </a:r>
            <a:endParaRPr lang="en-US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irizi" pitchFamily="2" charset="0"/>
              <a:cs typeface="Neirizi" pitchFamily="2" charset="0"/>
            </a:endParaRPr>
          </a:p>
          <a:p>
            <a:pPr algn="ctr" rtl="1">
              <a:lnSpc>
                <a:spcPct val="150000"/>
              </a:lnSpc>
            </a:pPr>
            <a:r>
              <a:rPr lang="ar-S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مِمَّنْ اَسَسَّ اَساسَ ذلِكَ وَ بَنى عَلَيْهِ بُنْيانَهُ </a:t>
            </a:r>
            <a:endParaRPr lang="en-US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irizi" pitchFamily="2" charset="0"/>
              <a:cs typeface="Neirizi" pitchFamily="2" charset="0"/>
            </a:endParaRPr>
          </a:p>
          <a:p>
            <a:pPr algn="ctr" rtl="1">
              <a:lnSpc>
                <a:spcPct val="150000"/>
              </a:lnSpc>
            </a:pPr>
            <a:r>
              <a:rPr lang="ar-S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وَ جَرى فى ظُلْمِهِ وَ جَوْرِهِ عَلَيْكُمْ وَ على اَشْياعِكُمْ 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irizi" pitchFamily="2" charset="0"/>
              <a:cs typeface="Neirizi" pitchFamily="2" charset="0"/>
            </a:endParaRP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811021139235244113131618115512016730227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304800"/>
            <a:ext cx="9906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SA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بَرِئْتُ اِلَى اللَّهِ وَ اِلَيْكُ</a:t>
            </a:r>
            <a:r>
              <a:rPr lang="fa-IR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ـــــ</a:t>
            </a:r>
            <a:r>
              <a:rPr lang="ar-SA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مْ مِنْهُمْ </a:t>
            </a:r>
            <a:endParaRPr lang="en-US" sz="3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irizi" pitchFamily="2" charset="0"/>
              <a:cs typeface="Neirizi" pitchFamily="2" charset="0"/>
            </a:endParaRPr>
          </a:p>
          <a:p>
            <a:pPr algn="ctr" rtl="1">
              <a:lnSpc>
                <a:spcPct val="150000"/>
              </a:lnSpc>
            </a:pPr>
            <a:r>
              <a:rPr lang="ar-SA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وَ اَتَقَرَّبُ اِلَى اللَّهِ ثُمَّ اِلَيْكُمْ بِمُوالاتِكُمْ وَ مُوالاةِ وَلِيِّكُمْ 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irizi" pitchFamily="2" charset="0"/>
              <a:cs typeface="Neirizi" pitchFamily="2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1_ya_hose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4800600"/>
            <a:ext cx="9906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SA" sz="3200" b="1" dirty="0" smtClean="0">
                <a:solidFill>
                  <a:srgbClr val="92D050"/>
                </a:solidFill>
                <a:latin typeface="Neirizi" pitchFamily="2" charset="0"/>
                <a:cs typeface="Neirizi" pitchFamily="2" charset="0"/>
              </a:rPr>
              <a:t>وَ بِالْبَرآئَةِ مِنْ اَعْداَّئِكُمْ وَ النّاصِبينَ لَكُمُ الْحَرْبَ </a:t>
            </a:r>
            <a:endParaRPr lang="fa-IR" sz="3200" b="1" dirty="0" smtClean="0">
              <a:solidFill>
                <a:srgbClr val="92D050"/>
              </a:solidFill>
              <a:latin typeface="Neirizi" pitchFamily="2" charset="0"/>
              <a:cs typeface="Neirizi" pitchFamily="2" charset="0"/>
            </a:endParaRPr>
          </a:p>
          <a:p>
            <a:pPr algn="ctr" rtl="1">
              <a:lnSpc>
                <a:spcPct val="150000"/>
              </a:lnSpc>
            </a:pPr>
            <a:r>
              <a:rPr lang="ar-SA" sz="3200" b="1" dirty="0" smtClean="0">
                <a:solidFill>
                  <a:srgbClr val="92D050"/>
                </a:solidFill>
                <a:latin typeface="Neirizi" pitchFamily="2" charset="0"/>
                <a:cs typeface="Neirizi" pitchFamily="2" charset="0"/>
              </a:rPr>
              <a:t>وَ بِالْبَرآئَةِ مِنْ اَشْياعِهِمْ وَ اَتْباعِهِمْ</a:t>
            </a:r>
            <a:r>
              <a:rPr lang="ar-SA" sz="3200" dirty="0" smtClean="0">
                <a:solidFill>
                  <a:srgbClr val="92D050"/>
                </a:solidFill>
                <a:latin typeface="Neirizi" pitchFamily="2" charset="0"/>
                <a:cs typeface="Neirizi" pitchFamily="2" charset="0"/>
              </a:rPr>
              <a:t> </a:t>
            </a:r>
            <a:endParaRPr lang="en-US" sz="2800" dirty="0">
              <a:solidFill>
                <a:srgbClr val="92D050"/>
              </a:solidFill>
              <a:latin typeface="Neirizi" pitchFamily="2" charset="0"/>
              <a:cs typeface="Neirizi" pitchFamily="2" charset="0"/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1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pic>
        <p:nvPicPr>
          <p:cNvPr id="5" name="Picture 4" descr="11.jpg"/>
          <p:cNvPicPr>
            <a:picLocks noChangeAspect="1"/>
          </p:cNvPicPr>
          <p:nvPr/>
        </p:nvPicPr>
        <p:blipFill>
          <a:blip r:embed="rId2" cstate="print">
            <a:lum contrast="20000"/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fa-IR" sz="9600" dirty="0" smtClean="0">
                <a:solidFill>
                  <a:srgbClr val="FF0000"/>
                </a:solidFill>
                <a:cs typeface="B Titr" pitchFamily="2" charset="-78"/>
              </a:rPr>
              <a:t>زیارت عاشورا</a:t>
            </a:r>
            <a:endParaRPr lang="en-US" sz="9600" dirty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8" name="Title 6"/>
          <p:cNvSpPr txBox="1">
            <a:spLocks/>
          </p:cNvSpPr>
          <p:nvPr/>
        </p:nvSpPr>
        <p:spPr>
          <a:xfrm>
            <a:off x="495300" y="2209800"/>
            <a:ext cx="8915400" cy="3810000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1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8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B Titr" pitchFamily="2" charset="-78"/>
              </a:rPr>
              <a:t>حضرت امام صادق (ع) فرموده اند :</a:t>
            </a:r>
            <a:endParaRPr lang="fa-IR" sz="2800" b="1" dirty="0">
              <a:ln w="6350"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B Titr" pitchFamily="2" charset="-78"/>
            </a:endParaRPr>
          </a:p>
          <a:p>
            <a:pPr marL="0" marR="0" lvl="0" indent="0" algn="ctr" defTabSz="914400" rtl="1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8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B Titr" pitchFamily="2" charset="-78"/>
              </a:rPr>
              <a:t>هر کس بوسیله</a:t>
            </a:r>
            <a:r>
              <a:rPr kumimoji="0" lang="fa-IR" sz="2800" b="1" i="0" u="none" strike="noStrike" kern="1200" cap="none" spc="0" normalizeH="0" noProof="0" dirty="0" smtClean="0">
                <a:ln w="6350"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B Titr" pitchFamily="2" charset="-78"/>
              </a:rPr>
              <a:t> خواندن زیارت عاشورا</a:t>
            </a:r>
          </a:p>
          <a:p>
            <a:pPr marL="0" marR="0" lvl="0" indent="0" algn="ctr" defTabSz="914400" rtl="1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800" b="1" baseline="0" dirty="0" smtClean="0">
                <a:ln w="6350"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itchFamily="2" charset="-78"/>
              </a:rPr>
              <a:t>جدم</a:t>
            </a:r>
            <a:r>
              <a:rPr lang="fa-IR" sz="2800" b="1" dirty="0" smtClean="0">
                <a:ln w="6350"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itchFamily="2" charset="-78"/>
              </a:rPr>
              <a:t> حسین (ع) را زیارت کند</a:t>
            </a:r>
          </a:p>
          <a:p>
            <a:pPr marL="0" marR="0" lvl="0" indent="0" algn="ctr" defTabSz="914400" rtl="1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800" b="1" dirty="0" smtClean="0">
                <a:ln w="6350"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itchFamily="2" charset="-78"/>
              </a:rPr>
              <a:t>( چه از راه دور یا نزدیک )</a:t>
            </a:r>
          </a:p>
          <a:p>
            <a:pPr marL="0" marR="0" lvl="0" indent="0" algn="ctr" defTabSz="914400" rtl="1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8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B Titr" pitchFamily="2" charset="-78"/>
              </a:rPr>
              <a:t>به</a:t>
            </a:r>
            <a:r>
              <a:rPr kumimoji="0" lang="fa-IR" sz="2800" b="1" i="0" u="none" strike="noStrike" kern="1200" cap="none" spc="0" normalizeH="0" noProof="0" dirty="0" smtClean="0">
                <a:ln w="6350"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B Titr" pitchFamily="2" charset="-78"/>
              </a:rPr>
              <a:t> خدا قسم</a:t>
            </a:r>
          </a:p>
          <a:p>
            <a:pPr marL="0" marR="0" lvl="0" indent="0" algn="ctr" defTabSz="914400" rtl="1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800" b="1" baseline="0" dirty="0" smtClean="0">
                <a:ln w="63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itchFamily="2" charset="-78"/>
              </a:rPr>
              <a:t>خداوند</a:t>
            </a:r>
            <a:r>
              <a:rPr lang="fa-IR" sz="2800" b="1" dirty="0" smtClean="0">
                <a:ln w="63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itchFamily="2" charset="-78"/>
              </a:rPr>
              <a:t> هرحاجت مادی و معنوی داشته باشد را به او دهد</a:t>
            </a:r>
            <a:endParaRPr kumimoji="0" lang="en-US" sz="2800" b="1" i="0" u="none" strike="noStrike" kern="1200" cap="none" spc="0" normalizeH="0" baseline="0" noProof="0" dirty="0">
              <a:ln w="6350"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B Titr" pitchFamily="2" charset="-78"/>
            </a:endParaRPr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تی شرت محرم یا اباعبدالله الحسین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1295400"/>
            <a:ext cx="668655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SA" sz="44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اِنّى سِلْمٌ لِمَنْ سالَمَكُمْ</a:t>
            </a:r>
            <a:endParaRPr lang="fa-IR" sz="4400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irizi" pitchFamily="2" charset="0"/>
              <a:cs typeface="Neirizi" pitchFamily="2" charset="0"/>
            </a:endParaRPr>
          </a:p>
          <a:p>
            <a:pPr algn="ctr" rtl="1">
              <a:lnSpc>
                <a:spcPct val="150000"/>
              </a:lnSpc>
            </a:pPr>
            <a:r>
              <a:rPr lang="ar-SA" sz="44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وَ</a:t>
            </a:r>
            <a:r>
              <a:rPr lang="fa-IR" sz="44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 </a:t>
            </a:r>
            <a:r>
              <a:rPr lang="ar-SA" sz="44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حَرْبٌ لِمَنْ حارَبَكُمْ</a:t>
            </a:r>
            <a:endParaRPr lang="fa-IR" sz="4400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irizi" pitchFamily="2" charset="0"/>
              <a:cs typeface="Neirizi" pitchFamily="2" charset="0"/>
            </a:endParaRPr>
          </a:p>
          <a:p>
            <a:pPr algn="ctr" rtl="1">
              <a:lnSpc>
                <a:spcPct val="150000"/>
              </a:lnSpc>
            </a:pPr>
            <a:r>
              <a:rPr lang="ar-SA" sz="44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وَ وَلِىُّ لِمَنْ والاکُمْ</a:t>
            </a:r>
            <a:endParaRPr lang="fa-IR" sz="4400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irizi" pitchFamily="2" charset="0"/>
              <a:cs typeface="Neirizi" pitchFamily="2" charset="0"/>
            </a:endParaRPr>
          </a:p>
          <a:p>
            <a:pPr algn="ctr" rtl="1">
              <a:lnSpc>
                <a:spcPct val="150000"/>
              </a:lnSpc>
            </a:pPr>
            <a:r>
              <a:rPr lang="ar-SA" sz="44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وَ عَدُوُّ لِمَنْ عاداکُمْ</a:t>
            </a:r>
            <a:endParaRPr lang="en-US" sz="4000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irizi" pitchFamily="2" charset="0"/>
              <a:cs typeface="Neirizi" pitchFamily="2" charset="0"/>
            </a:endParaRPr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عاشورا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228600"/>
            <a:ext cx="9906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S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فَاَسْئَلُ اللَّهَ الَّذى اَکْرَمَنى بِمَعْرِفَتِكُمْ </a:t>
            </a:r>
            <a:endParaRPr lang="fa-IR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irizi" pitchFamily="2" charset="0"/>
              <a:cs typeface="Neirizi" pitchFamily="2" charset="0"/>
            </a:endParaRPr>
          </a:p>
          <a:p>
            <a:pPr algn="ctr" rtl="1">
              <a:lnSpc>
                <a:spcPct val="150000"/>
              </a:lnSpc>
            </a:pPr>
            <a:r>
              <a:rPr lang="ar-S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وَ</a:t>
            </a:r>
            <a:r>
              <a:rPr lang="fa-I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 </a:t>
            </a:r>
            <a:r>
              <a:rPr lang="ar-S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مَعْرِفَةِ اَوْلِياَّئِكُمْ وَ رَزَقَنِى الْبَراَّئَةَ مِنْ اَعْداَّئِكُمْ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irizi" pitchFamily="2" charset="0"/>
              <a:cs typeface="Neirizi" pitchFamily="2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عاشورا 2.jpg"/>
          <p:cNvPicPr>
            <a:picLocks noChangeAspect="1"/>
          </p:cNvPicPr>
          <p:nvPr/>
        </p:nvPicPr>
        <p:blipFill>
          <a:blip r:embed="rId2" cstate="print"/>
          <a:srcRect b="20703"/>
          <a:stretch>
            <a:fillRect/>
          </a:stretch>
        </p:blipFill>
        <p:spPr>
          <a:xfrm>
            <a:off x="0" y="0"/>
            <a:ext cx="9889734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304800"/>
            <a:ext cx="9906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SA" sz="3200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اَنْ يَجْعَلَنى مَعَكُمْ فِى الدُّنْيا وَالاْخِرَةِ </a:t>
            </a:r>
            <a:endParaRPr lang="fa-IR" sz="3200" dirty="0" smtClean="0">
              <a:solidFill>
                <a:schemeClr val="accent1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irizi" pitchFamily="2" charset="0"/>
              <a:cs typeface="Neirizi" pitchFamily="2" charset="0"/>
            </a:endParaRPr>
          </a:p>
          <a:p>
            <a:pPr algn="ctr" rtl="1">
              <a:lnSpc>
                <a:spcPct val="150000"/>
              </a:lnSpc>
            </a:pPr>
            <a:r>
              <a:rPr lang="ar-SA" sz="3200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وَ</a:t>
            </a:r>
            <a:r>
              <a:rPr lang="fa-IR" sz="3200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 </a:t>
            </a:r>
            <a:r>
              <a:rPr lang="ar-SA" sz="3200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اَنْ يُثَبِّتَ لى عِنْدَ</a:t>
            </a:r>
            <a:r>
              <a:rPr lang="fa-IR" sz="3200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ک</a:t>
            </a:r>
            <a:r>
              <a:rPr lang="ar-SA" sz="3200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ُمْ قَدَمَ صِدْقٍ فِى الدُّنْيا وَ الاْخِرَةِ </a:t>
            </a:r>
            <a:endParaRPr lang="en-US" sz="2800" dirty="0">
              <a:solidFill>
                <a:schemeClr val="accent1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irizi" pitchFamily="2" charset="0"/>
              <a:cs typeface="Neirizi" pitchFamily="2" charset="0"/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2391631155919516379244622403743450318.jpg"/>
          <p:cNvPicPr>
            <a:picLocks noChangeAspect="1"/>
          </p:cNvPicPr>
          <p:nvPr/>
        </p:nvPicPr>
        <p:blipFill>
          <a:blip r:embed="rId2" cstate="print"/>
          <a:srcRect l="17500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4953000"/>
            <a:ext cx="9906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ar-SA" sz="3200" b="1" dirty="0" smtClean="0">
                <a:latin typeface="Neirizi" pitchFamily="2" charset="0"/>
                <a:cs typeface="Neirizi" pitchFamily="2" charset="0"/>
              </a:rPr>
              <a:t>وَ اَسْئَلُهُ اَنْ يُبَلِّغَنِى الْمَقامَ الْمَحْمُودَ لَكُمْ عِنْدَ اللَّهِ </a:t>
            </a:r>
            <a:endParaRPr lang="fa-IR" sz="3200" b="1" dirty="0" smtClean="0">
              <a:latin typeface="Neirizi" pitchFamily="2" charset="0"/>
              <a:cs typeface="Neirizi" pitchFamily="2" charset="0"/>
            </a:endParaRPr>
          </a:p>
          <a:p>
            <a:pPr algn="ctr">
              <a:lnSpc>
                <a:spcPct val="150000"/>
              </a:lnSpc>
            </a:pPr>
            <a:r>
              <a:rPr lang="ar-SA" sz="3200" b="1" dirty="0" smtClean="0">
                <a:latin typeface="Neirizi" pitchFamily="2" charset="0"/>
                <a:cs typeface="Neirizi" pitchFamily="2" charset="0"/>
              </a:rPr>
              <a:t>وَ اَنْ يَرْزُقَنى طَلَبَ ثار</a:t>
            </a:r>
            <a:r>
              <a:rPr lang="fa-IR" sz="3200" b="1" dirty="0" smtClean="0">
                <a:latin typeface="Neirizi" pitchFamily="2" charset="0"/>
                <a:cs typeface="Neirizi" pitchFamily="2" charset="0"/>
              </a:rPr>
              <a:t>کُم </a:t>
            </a:r>
            <a:r>
              <a:rPr lang="ar-SA" sz="3200" b="1" dirty="0" smtClean="0">
                <a:latin typeface="Neirizi" pitchFamily="2" charset="0"/>
                <a:cs typeface="Neirizi" pitchFamily="2" charset="0"/>
              </a:rPr>
              <a:t>مَعَ اِمامٍ هُدىً ظاهِرٍ ناطِقٍ (بِالْحَقِّ) مِنْكُمْ</a:t>
            </a:r>
            <a:r>
              <a:rPr lang="ar-SA" sz="3200" dirty="0" smtClean="0">
                <a:latin typeface="Neirizi" pitchFamily="2" charset="0"/>
                <a:cs typeface="Neirizi" pitchFamily="2" charset="0"/>
              </a:rPr>
              <a:t> </a:t>
            </a:r>
            <a:endParaRPr lang="en-US" sz="3200" dirty="0">
              <a:latin typeface="Neirizi" pitchFamily="2" charset="0"/>
              <a:cs typeface="Neirizi" pitchFamily="2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2924581179130245231961173724437988312016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5257801"/>
            <a:ext cx="9906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8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وَ اَسْئَلُ اللَّهَ بِحَقِّكُمْ وَ بِالشَّاْنِ الَّذى لَكُمْ عِنْدَهُ اَنْ يُعْطِيَنى بِمُصابى بِكُمْ اَفْضَلَ ما يُعْطى مُصاباً بِمُصيبَتِهِ مُصيبَةً ما اَعْظَمَه</a:t>
            </a:r>
            <a:r>
              <a:rPr lang="fa-IR" sz="28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 </a:t>
            </a:r>
            <a:endParaRPr lang="en-US" sz="2400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irizi" pitchFamily="2" charset="0"/>
              <a:cs typeface="Neirizi" pitchFamily="2" charset="0"/>
            </a:endParaRPr>
          </a:p>
        </p:txBody>
      </p:sp>
    </p:spTree>
  </p:cSld>
  <p:clrMapOvr>
    <a:masterClrMapping/>
  </p:clrMapOvr>
  <p:transition spd="slow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عاشورا 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304800"/>
            <a:ext cx="9906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40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وَ اَعْظَمَ رَزِيَّتَها فِى الاِسْلامِ </a:t>
            </a:r>
          </a:p>
          <a:p>
            <a:pPr algn="ctr" rtl="1">
              <a:lnSpc>
                <a:spcPct val="150000"/>
              </a:lnSpc>
            </a:pPr>
            <a:r>
              <a:rPr lang="fa-IR" sz="40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وَ فى جَميعِ السَّمواتِ وَ الاَرْضِ </a:t>
            </a:r>
          </a:p>
          <a:p>
            <a:pPr algn="ctr" rtl="1">
              <a:lnSpc>
                <a:spcPct val="150000"/>
              </a:lnSpc>
            </a:pPr>
            <a:r>
              <a:rPr lang="fa-IR" sz="40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اَللّهُمَّ اجْعَلْنى فى مَقامى هذا مِمَّنْ تَنالُهُ مِنْكَ </a:t>
            </a:r>
          </a:p>
          <a:p>
            <a:pPr algn="ctr" rtl="1">
              <a:lnSpc>
                <a:spcPct val="150000"/>
              </a:lnSpc>
            </a:pPr>
            <a:r>
              <a:rPr lang="fa-IR" sz="40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صَلَواتٌ وَ رَحْمَةٌ وَ مَغْفِرَةٌ</a:t>
            </a:r>
            <a:endParaRPr lang="en-US" sz="3600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irizi" pitchFamily="2" charset="0"/>
              <a:cs typeface="Neirizi" pitchFamily="2" charset="0"/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12249792441881452519153112148715219181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914400"/>
            <a:ext cx="701675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SA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اَللّهُمَّ اجْعَلْ مَحْياىَ مَحْيا </a:t>
            </a:r>
            <a:endParaRPr lang="fa-IR" sz="44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irizi" pitchFamily="2" charset="0"/>
              <a:cs typeface="Neirizi" pitchFamily="2" charset="0"/>
            </a:endParaRPr>
          </a:p>
          <a:p>
            <a:pPr algn="ctr" rtl="1">
              <a:lnSpc>
                <a:spcPct val="150000"/>
              </a:lnSpc>
            </a:pPr>
            <a:r>
              <a:rPr lang="ar-SA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مُحَمَّدٍ وَ آلِ مُحَمَّدٍ </a:t>
            </a:r>
            <a:endParaRPr lang="fa-IR" sz="44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irizi" pitchFamily="2" charset="0"/>
              <a:cs typeface="Neirizi" pitchFamily="2" charset="0"/>
            </a:endParaRPr>
          </a:p>
          <a:p>
            <a:pPr algn="ctr" rtl="1">
              <a:lnSpc>
                <a:spcPct val="150000"/>
              </a:lnSpc>
            </a:pPr>
            <a:r>
              <a:rPr lang="ar-SA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وَ مَماتى مَماتَ </a:t>
            </a:r>
            <a:endParaRPr lang="fa-IR" sz="44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irizi" pitchFamily="2" charset="0"/>
              <a:cs typeface="Neirizi" pitchFamily="2" charset="0"/>
            </a:endParaRPr>
          </a:p>
          <a:p>
            <a:pPr algn="ctr" rtl="1">
              <a:lnSpc>
                <a:spcPct val="150000"/>
              </a:lnSpc>
            </a:pPr>
            <a:r>
              <a:rPr lang="ar-SA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مُحَمَّدٍ وَ آلِ مُحَمَّدٍ</a:t>
            </a:r>
            <a:endParaRPr 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irizi" pitchFamily="2" charset="0"/>
              <a:cs typeface="Neirizi" pitchFamily="2" charset="0"/>
            </a:endParaRP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Moharram89 (14).jpg"/>
          <p:cNvPicPr>
            <a:picLocks noChangeAspect="1"/>
          </p:cNvPicPr>
          <p:nvPr/>
        </p:nvPicPr>
        <p:blipFill>
          <a:blip r:embed="rId2" cstate="print"/>
          <a:srcRect t="19444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4880538"/>
            <a:ext cx="9906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800" b="1" dirty="0" smtClean="0">
                <a:solidFill>
                  <a:srgbClr val="92D050"/>
                </a:solidFill>
                <a:latin typeface="Neirizi" pitchFamily="2" charset="0"/>
                <a:cs typeface="Neirizi" pitchFamily="2" charset="0"/>
              </a:rPr>
              <a:t>اَللّهُمَّ اِنَّ هذا يَوْمٌ تَبرَّکَتْ بِهِ بَنُو اُمَيَّةَ </a:t>
            </a:r>
          </a:p>
          <a:p>
            <a:pPr algn="ctr" rtl="1">
              <a:lnSpc>
                <a:spcPct val="150000"/>
              </a:lnSpc>
            </a:pPr>
            <a:r>
              <a:rPr lang="fa-IR" sz="2800" b="1" dirty="0" smtClean="0">
                <a:solidFill>
                  <a:srgbClr val="92D050"/>
                </a:solidFill>
                <a:latin typeface="Neirizi" pitchFamily="2" charset="0"/>
                <a:cs typeface="Neirizi" pitchFamily="2" charset="0"/>
              </a:rPr>
              <a:t>وَ ابْنُ آکِلَةِ الَْآکبادِ اللَّعينُ ابْنُ اللَّعينِ عَلى لِسانِكَ وَ لِسانِ نَبِيِّكَ صَلَّى اللَّهُ عَلَيْهِ وَ آلِهِ</a:t>
            </a:r>
            <a:r>
              <a:rPr lang="fa-IR" sz="2800" dirty="0" smtClean="0">
                <a:solidFill>
                  <a:srgbClr val="92D050"/>
                </a:solidFill>
                <a:latin typeface="Neirizi" pitchFamily="2" charset="0"/>
                <a:cs typeface="Neirizi" pitchFamily="2" charset="0"/>
              </a:rPr>
              <a:t> </a:t>
            </a:r>
            <a:endParaRPr lang="en-US" sz="2400" dirty="0">
              <a:solidFill>
                <a:srgbClr val="92D050"/>
              </a:solidFill>
              <a:latin typeface="Neirizi" pitchFamily="2" charset="0"/>
              <a:cs typeface="Neirizi" pitchFamily="2" charset="0"/>
            </a:endParaRPr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s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5486401"/>
            <a:ext cx="9906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SA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فى کُلِّ مَوْطِنٍ وَ مَوْقِفٍ وَقَفَ فيهِ نَبِيُّكَ صَلَّى اللَّهُ عَلَيْهِ وَ آلِهِ</a:t>
            </a:r>
            <a:endParaRPr lang="en-US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irizi" pitchFamily="2" charset="0"/>
              <a:cs typeface="Neirizi" pitchFamily="2" charset="0"/>
            </a:endParaRPr>
          </a:p>
        </p:txBody>
      </p:sp>
    </p:spTree>
  </p:cSld>
  <p:clrMapOvr>
    <a:masterClrMapping/>
  </p:clrMapOvr>
  <p:transition spd="slow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6277_Muharram_Wallpaper_w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5410201"/>
            <a:ext cx="9906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SA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اَللّهُمَّ الْعَنْ اَباسُفْيانَ وَ مُع</a:t>
            </a:r>
            <a:r>
              <a:rPr lang="fa-IR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ا</a:t>
            </a:r>
            <a:r>
              <a:rPr lang="ar-SA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وِيَ</a:t>
            </a:r>
            <a:r>
              <a:rPr lang="fa-IR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ه</a:t>
            </a:r>
            <a:r>
              <a:rPr lang="ar-SA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َ وَ يَزيدَ بْنَ مُعاوِيَ</a:t>
            </a:r>
            <a:r>
              <a:rPr lang="fa-IR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ه</a:t>
            </a:r>
          </a:p>
          <a:p>
            <a:pPr algn="ctr" rtl="1">
              <a:lnSpc>
                <a:spcPct val="150000"/>
              </a:lnSpc>
            </a:pPr>
            <a:r>
              <a:rPr lang="ar-SA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عَلَيْهِمْ</a:t>
            </a:r>
            <a:r>
              <a:rPr lang="fa-IR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 </a:t>
            </a:r>
            <a:r>
              <a:rPr lang="ar-SA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مِنْكَ اللَّعنَ</a:t>
            </a:r>
            <a:r>
              <a:rPr lang="fa-IR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ه</a:t>
            </a:r>
            <a:r>
              <a:rPr lang="ar-SA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ُ اَبَدَ ال</a:t>
            </a:r>
            <a:r>
              <a:rPr lang="fa-IR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آ</a:t>
            </a:r>
            <a:r>
              <a:rPr lang="ar-SA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بِدينَ </a:t>
            </a:r>
            <a:endParaRPr lang="en-US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irizi" pitchFamily="2" charset="0"/>
              <a:cs typeface="Neirizi" pitchFamily="2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231.jpg"/>
          <p:cNvPicPr>
            <a:picLocks noChangeAspect="1"/>
          </p:cNvPicPr>
          <p:nvPr/>
        </p:nvPicPr>
        <p:blipFill>
          <a:blip r:embed="rId2" cstate="print"/>
          <a:srcRect t="41575" b="10000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42950" y="4038600"/>
            <a:ext cx="85852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ar-SA" sz="2800" b="1" dirty="0">
                <a:solidFill>
                  <a:srgbClr val="FFFF00"/>
                </a:solidFill>
                <a:latin typeface="Neirizi" pitchFamily="2" charset="0"/>
                <a:cs typeface="Neirizi" pitchFamily="2" charset="0"/>
              </a:rPr>
              <a:t>اَلسَّلامُ عَلَيْكَ يا </a:t>
            </a:r>
            <a:r>
              <a:rPr lang="ar-SA" sz="2800" b="1" dirty="0" smtClean="0">
                <a:solidFill>
                  <a:srgbClr val="FFFF00"/>
                </a:solidFill>
                <a:latin typeface="Neirizi" pitchFamily="2" charset="0"/>
                <a:cs typeface="Neirizi" pitchFamily="2" charset="0"/>
              </a:rPr>
              <a:t>اَباعَبْدِاللَّهِ </a:t>
            </a:r>
            <a:endParaRPr lang="fa-IR" sz="2800" b="1" dirty="0" smtClean="0">
              <a:solidFill>
                <a:srgbClr val="FFFF00"/>
              </a:solidFill>
              <a:latin typeface="Neirizi" pitchFamily="2" charset="0"/>
              <a:cs typeface="Neirizi" pitchFamily="2" charset="0"/>
            </a:endParaRPr>
          </a:p>
          <a:p>
            <a:pPr algn="ctr">
              <a:lnSpc>
                <a:spcPct val="150000"/>
              </a:lnSpc>
            </a:pPr>
            <a:r>
              <a:rPr lang="ar-SA" sz="2800" b="1" dirty="0" smtClean="0">
                <a:solidFill>
                  <a:srgbClr val="FFFF00"/>
                </a:solidFill>
                <a:latin typeface="Neirizi" pitchFamily="2" charset="0"/>
                <a:cs typeface="Neirizi" pitchFamily="2" charset="0"/>
              </a:rPr>
              <a:t>اَلسَّلامُ </a:t>
            </a:r>
            <a:r>
              <a:rPr lang="ar-SA" sz="2800" b="1" dirty="0">
                <a:solidFill>
                  <a:srgbClr val="FFFF00"/>
                </a:solidFill>
                <a:latin typeface="Neirizi" pitchFamily="2" charset="0"/>
                <a:cs typeface="Neirizi" pitchFamily="2" charset="0"/>
              </a:rPr>
              <a:t>عَلَيْكَ يَابْنَ رَسُولِ </a:t>
            </a:r>
            <a:r>
              <a:rPr lang="ar-SA" sz="2800" b="1" dirty="0" smtClean="0">
                <a:solidFill>
                  <a:srgbClr val="FFFF00"/>
                </a:solidFill>
                <a:latin typeface="Neirizi" pitchFamily="2" charset="0"/>
                <a:cs typeface="Neirizi" pitchFamily="2" charset="0"/>
              </a:rPr>
              <a:t>اللَّهِ </a:t>
            </a:r>
            <a:endParaRPr lang="fa-IR" sz="2800" b="1" dirty="0" smtClean="0">
              <a:solidFill>
                <a:srgbClr val="FFFF00"/>
              </a:solidFill>
              <a:latin typeface="Neirizi" pitchFamily="2" charset="0"/>
              <a:cs typeface="Neirizi" pitchFamily="2" charset="0"/>
            </a:endParaRPr>
          </a:p>
          <a:p>
            <a:pPr algn="ctr">
              <a:lnSpc>
                <a:spcPct val="150000"/>
              </a:lnSpc>
            </a:pPr>
            <a:r>
              <a:rPr lang="ar-SA" sz="2800" b="1" dirty="0" smtClean="0">
                <a:solidFill>
                  <a:srgbClr val="FFFF00"/>
                </a:solidFill>
                <a:latin typeface="Neirizi" pitchFamily="2" charset="0"/>
                <a:cs typeface="Neirizi" pitchFamily="2" charset="0"/>
              </a:rPr>
              <a:t>اَلسَّلامُ </a:t>
            </a:r>
            <a:r>
              <a:rPr lang="ar-SA" sz="2800" b="1" dirty="0">
                <a:solidFill>
                  <a:srgbClr val="FFFF00"/>
                </a:solidFill>
                <a:latin typeface="Neirizi" pitchFamily="2" charset="0"/>
                <a:cs typeface="Neirizi" pitchFamily="2" charset="0"/>
              </a:rPr>
              <a:t>عَلَيْكَ يا خِيَرَةَ </a:t>
            </a:r>
            <a:r>
              <a:rPr lang="ar-SA" sz="2800" b="1" dirty="0" smtClean="0">
                <a:solidFill>
                  <a:srgbClr val="FFFF00"/>
                </a:solidFill>
                <a:latin typeface="Neirizi" pitchFamily="2" charset="0"/>
                <a:cs typeface="Neirizi" pitchFamily="2" charset="0"/>
              </a:rPr>
              <a:t>اللَّهِ </a:t>
            </a:r>
            <a:r>
              <a:rPr lang="ar-SA" sz="2800" b="1" dirty="0">
                <a:solidFill>
                  <a:srgbClr val="FFFF00"/>
                </a:solidFill>
                <a:latin typeface="Neirizi" pitchFamily="2" charset="0"/>
                <a:cs typeface="Neirizi" pitchFamily="2" charset="0"/>
              </a:rPr>
              <a:t>و َابْنَ </a:t>
            </a:r>
            <a:r>
              <a:rPr lang="ar-SA" sz="2800" b="1" dirty="0" smtClean="0">
                <a:solidFill>
                  <a:srgbClr val="FFFF00"/>
                </a:solidFill>
                <a:latin typeface="Neirizi" pitchFamily="2" charset="0"/>
                <a:cs typeface="Neirizi" pitchFamily="2" charset="0"/>
              </a:rPr>
              <a:t>خِيَرَتِهِ </a:t>
            </a:r>
            <a:endParaRPr lang="fa-IR" sz="2800" b="1" dirty="0" smtClean="0">
              <a:solidFill>
                <a:srgbClr val="FFFF00"/>
              </a:solidFill>
              <a:latin typeface="Neirizi" pitchFamily="2" charset="0"/>
              <a:cs typeface="Neirizi" pitchFamily="2" charset="0"/>
            </a:endParaRPr>
          </a:p>
          <a:p>
            <a:pPr algn="ctr">
              <a:lnSpc>
                <a:spcPct val="150000"/>
              </a:lnSpc>
            </a:pPr>
            <a:r>
              <a:rPr lang="ar-SA" sz="2800" b="1" dirty="0" smtClean="0">
                <a:solidFill>
                  <a:srgbClr val="FFFF00"/>
                </a:solidFill>
                <a:latin typeface="Neirizi" pitchFamily="2" charset="0"/>
                <a:cs typeface="Neirizi" pitchFamily="2" charset="0"/>
              </a:rPr>
              <a:t>اَلسَّلامُ </a:t>
            </a:r>
            <a:r>
              <a:rPr lang="ar-SA" sz="2800" b="1" dirty="0">
                <a:solidFill>
                  <a:srgbClr val="FFFF00"/>
                </a:solidFill>
                <a:latin typeface="Neirizi" pitchFamily="2" charset="0"/>
                <a:cs typeface="Neirizi" pitchFamily="2" charset="0"/>
              </a:rPr>
              <a:t>عَلَيْكَ يَابْنَ اَميرِالْمُؤْمِنينَ و َابْنَ سَيِّدِ الْوَصِيّينَ</a:t>
            </a:r>
            <a:r>
              <a:rPr lang="ar-SA" sz="2600" dirty="0">
                <a:solidFill>
                  <a:srgbClr val="FFFF00"/>
                </a:solidFill>
                <a:latin typeface="Neirizi" pitchFamily="2" charset="0"/>
                <a:cs typeface="Neirizi" pitchFamily="2" charset="0"/>
              </a:rPr>
              <a:t> </a:t>
            </a:r>
            <a:endParaRPr lang="en-US" sz="2600" dirty="0">
              <a:solidFill>
                <a:srgbClr val="FFFF00"/>
              </a:solidFill>
              <a:latin typeface="Neirizi" pitchFamily="2" charset="0"/>
              <a:cs typeface="Neirizi" pitchFamily="2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413766075400184461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304800"/>
            <a:ext cx="9906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SA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وَ هذا يَوْمٌ فَرِحَتْ بِهِ آلُ زِيادٍ وَ آلُ مَرْوانَ</a:t>
            </a:r>
            <a:endParaRPr lang="fa-IR" sz="3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irizi" pitchFamily="2" charset="0"/>
              <a:cs typeface="Neirizi" pitchFamily="2" charset="0"/>
            </a:endParaRPr>
          </a:p>
          <a:p>
            <a:pPr algn="ctr" rtl="1">
              <a:lnSpc>
                <a:spcPct val="150000"/>
              </a:lnSpc>
            </a:pPr>
            <a:r>
              <a:rPr lang="ar-SA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بِقَتْلِهِمُ الْحُسَيْنَ صَلَواتُ اللَّهِ عَلَيْهِ 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irizi" pitchFamily="2" charset="0"/>
              <a:cs typeface="Neirizi" pitchFamily="2" charset="0"/>
            </a:endParaRP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shoora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5334001"/>
            <a:ext cx="9906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SA" sz="2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اَللّهُمَّ فَضاعِفْ عَلَيْهِمُ اللَّعنَ مِنْكَ وَ الْعَذابَ</a:t>
            </a:r>
            <a:r>
              <a:rPr lang="en-US" sz="2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 </a:t>
            </a:r>
            <a:r>
              <a:rPr lang="ar-SA" sz="2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(الاْليمَ) </a:t>
            </a:r>
            <a:endParaRPr lang="fa-IR" sz="280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irizi" pitchFamily="2" charset="0"/>
              <a:cs typeface="Neirizi" pitchFamily="2" charset="0"/>
            </a:endParaRPr>
          </a:p>
          <a:p>
            <a:pPr algn="ctr" rtl="1">
              <a:lnSpc>
                <a:spcPct val="150000"/>
              </a:lnSpc>
            </a:pPr>
            <a:r>
              <a:rPr lang="ar-SA" sz="2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اَللّهُمَّ اِنّى اَتَقَرَّبُ اِلَيْكَ فى هذَا الْيَوْمِ وَ فى مَوْقِفى هذا </a:t>
            </a:r>
            <a:endParaRPr lang="en-US" sz="24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irizi" pitchFamily="2" charset="0"/>
              <a:cs typeface="Neirizi" pitchFamily="2" charset="0"/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527561_SoFsrsl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5473006"/>
            <a:ext cx="9906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SA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اَيّامِ حَياتى بِالْبَراَّئَهِ مِنْهُمْ وَاللَّعْنَةِ عَلَيْهِمْ</a:t>
            </a:r>
            <a:endParaRPr lang="fa-IR" sz="2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irizi" pitchFamily="2" charset="0"/>
              <a:cs typeface="Neirizi" pitchFamily="2" charset="0"/>
            </a:endParaRPr>
          </a:p>
          <a:p>
            <a:pPr algn="ctr" rtl="1">
              <a:lnSpc>
                <a:spcPct val="150000"/>
              </a:lnSpc>
            </a:pPr>
            <a:r>
              <a:rPr lang="ar-SA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وَ بِالْمُوالاتِ لِنَبِيِّكَ وَ آلِ نَبِيِّكَ عَلَيْهِ وَ عَلَيْهِمُ اَلسَّلامُ</a:t>
            </a:r>
            <a:endParaRPr lang="en-US" sz="2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irizi" pitchFamily="2" charset="0"/>
              <a:cs typeface="Neirizi" pitchFamily="2" charset="0"/>
            </a:endParaRP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66_20090825_168817355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3429000"/>
            <a:ext cx="9906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SA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اَللّهُمَّ الْعَنْ اَوَّلَ ظالِمٍ ظَلَمَ حَقَّ مُحَمَّدٍ وَ آلِ مُحَمَّدٍ </a:t>
            </a:r>
            <a:endParaRPr lang="fa-IR" sz="3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irizi" pitchFamily="2" charset="0"/>
              <a:cs typeface="Neirizi" pitchFamily="2" charset="0"/>
            </a:endParaRPr>
          </a:p>
          <a:p>
            <a:pPr algn="ctr" rtl="1">
              <a:lnSpc>
                <a:spcPct val="150000"/>
              </a:lnSpc>
            </a:pPr>
            <a:r>
              <a:rPr lang="ar-SA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وَ آخِرَ تابِعٍ لَهُ عَلى ذلِكَ</a:t>
            </a:r>
            <a:endParaRPr 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irizi" pitchFamily="2" charset="0"/>
              <a:cs typeface="Neirizi" pitchFamily="2" charset="0"/>
            </a:endParaRPr>
          </a:p>
        </p:txBody>
      </p:sp>
      <p:pic>
        <p:nvPicPr>
          <p:cNvPr id="7" name="Picture 6" descr="Untitled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64401" y="228600"/>
            <a:ext cx="2641600" cy="498513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85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385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385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385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66_20090825_168817355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3276600"/>
            <a:ext cx="9906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SA" sz="3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اَللّهُمَّ الْعَنِ الْعِصابَةَ الَّتى جاهَدَتِ الْحُسَيْنَ</a:t>
            </a:r>
            <a:endParaRPr lang="fa-IR" sz="32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irizi" pitchFamily="2" charset="0"/>
              <a:cs typeface="Neirizi" pitchFamily="2" charset="0"/>
            </a:endParaRPr>
          </a:p>
          <a:p>
            <a:pPr algn="ctr" rtl="1">
              <a:lnSpc>
                <a:spcPct val="150000"/>
              </a:lnSpc>
            </a:pPr>
            <a:r>
              <a:rPr lang="ar-SA" sz="3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وَ شايَعَتْ وَ بايَعَتْ وَ تابَعَتْ عَلى قَتْلِهِ اَللّهُمَّ الْعَنْهُمْ جَميعاً </a:t>
            </a:r>
            <a:endParaRPr lang="en-US" sz="28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irizi" pitchFamily="2" charset="0"/>
              <a:cs typeface="Neirizi" pitchFamily="2" charset="0"/>
            </a:endParaRPr>
          </a:p>
        </p:txBody>
      </p:sp>
      <p:pic>
        <p:nvPicPr>
          <p:cNvPr id="5" name="Picture 4" descr="Untitled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38504" y="228600"/>
            <a:ext cx="2467496" cy="498513"/>
          </a:xfrm>
          <a:prstGeom prst="rect">
            <a:avLst/>
          </a:prstGeo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arapix_com_28e3fd0f4abf042a3a9b50f7e1fe58ee_20101205154339735_moharram-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5100" y="152400"/>
            <a:ext cx="577850" cy="697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7" descr="farapix_com_28e3fd0f4abf042a3a9b50f7e1fe58ee_20101205154339735_moharram-02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grayscl/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pic>
        <p:nvPicPr>
          <p:cNvPr id="9" name="Picture 8" descr="Untitled-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803481">
            <a:off x="5582735" y="765501"/>
            <a:ext cx="2467496" cy="498513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85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385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385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385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10" presetClass="exit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6jv7dfyjvqpxjgiltce.jp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FF00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 flipH="1">
            <a:off x="1" y="0"/>
            <a:ext cx="9894065" cy="6858000"/>
          </a:xfrm>
          <a:prstGeom prst="rect">
            <a:avLst/>
          </a:prstGeom>
        </p:spPr>
      </p:pic>
      <p:pic>
        <p:nvPicPr>
          <p:cNvPr id="10" name="Picture 9" descr="6jv7dfyjvqpxjgiltce.jp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flipH="1">
            <a:off x="1" y="0"/>
            <a:ext cx="9894065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609600"/>
            <a:ext cx="9906000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SA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اَللّهُمَّ خُصَّ اَنْتَ اَوَّلَ ظالِمٍ بِاللَّعْنِ مِنّى </a:t>
            </a:r>
            <a:endParaRPr lang="fa-IR" sz="2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irizi" pitchFamily="2" charset="0"/>
              <a:cs typeface="Neirizi" pitchFamily="2" charset="0"/>
            </a:endParaRPr>
          </a:p>
          <a:p>
            <a:pPr algn="ctr" rtl="1">
              <a:lnSpc>
                <a:spcPct val="150000"/>
              </a:lnSpc>
            </a:pPr>
            <a:r>
              <a:rPr lang="ar-SA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وَ ابْدَاءْ بِهِ اَوَّلاً ثُمَّ الثّانِىَ وَالثّالِثَ وَ الرّابِعَ </a:t>
            </a:r>
            <a:endParaRPr lang="fa-IR" sz="2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irizi" pitchFamily="2" charset="0"/>
              <a:cs typeface="Neirizi" pitchFamily="2" charset="0"/>
            </a:endParaRPr>
          </a:p>
          <a:p>
            <a:pPr algn="ctr" rtl="1">
              <a:lnSpc>
                <a:spcPct val="150000"/>
              </a:lnSpc>
            </a:pPr>
            <a:endParaRPr lang="fa-IR" sz="14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irizi" pitchFamily="2" charset="0"/>
              <a:cs typeface="Neirizi" pitchFamily="2" charset="0"/>
            </a:endParaRPr>
          </a:p>
          <a:p>
            <a:pPr algn="ctr" rtl="1">
              <a:lnSpc>
                <a:spcPct val="150000"/>
              </a:lnSpc>
            </a:pPr>
            <a:r>
              <a:rPr lang="ar-SA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اَللّهُمَّ الْعَنْ يَزيدَ خامِساً وَ الْعَنْ عُبَيْدَ</a:t>
            </a:r>
            <a:r>
              <a:rPr lang="fa-IR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 </a:t>
            </a:r>
            <a:r>
              <a:rPr lang="ar-SA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اللَّهِ بْنَ زِيادٍ وَ ابْنَ مَرْجانَةَ وَ عُمَرَ بْنَ سَعْدٍ وَ شِمْراً وَ آلَ اَبى سُفْيانَ وَ آلَ زِيادٍ </a:t>
            </a:r>
            <a:endParaRPr lang="fa-IR" sz="2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irizi" pitchFamily="2" charset="0"/>
              <a:cs typeface="Neirizi" pitchFamily="2" charset="0"/>
            </a:endParaRPr>
          </a:p>
          <a:p>
            <a:pPr algn="ctr" rtl="1">
              <a:lnSpc>
                <a:spcPct val="150000"/>
              </a:lnSpc>
            </a:pPr>
            <a:r>
              <a:rPr lang="ar-SA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وَ آلَ مَرْوانَ اِلى يَوْمِ الْقِيمَةِ</a:t>
            </a:r>
            <a:endParaRPr lang="en-US" sz="2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irizi" pitchFamily="2" charset="0"/>
              <a:cs typeface="Neirizi" pitchFamily="2" charset="0"/>
            </a:endParaRPr>
          </a:p>
        </p:txBody>
      </p:sp>
      <p:pic>
        <p:nvPicPr>
          <p:cNvPr id="9" name="Picture 8" descr="Untitled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72451" y="152400"/>
            <a:ext cx="1547129" cy="557784"/>
          </a:xfrm>
          <a:prstGeom prst="rect">
            <a:avLst/>
          </a:prstGeom>
        </p:spPr>
      </p:pic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41654_Uin8o2TU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1066800"/>
            <a:ext cx="9906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SA" sz="3200" b="1" dirty="0" smtClean="0">
                <a:solidFill>
                  <a:srgbClr val="FF0000"/>
                </a:solidFill>
                <a:latin typeface="Neirizi" pitchFamily="2" charset="0"/>
                <a:cs typeface="Neirizi" pitchFamily="2" charset="0"/>
              </a:rPr>
              <a:t>اَللّهُمَّ لَكَ الْحَمْدُ حَمْدَ الشّاکِرينَ لَكَ عَلى مُصابِهِمْ</a:t>
            </a:r>
            <a:endParaRPr lang="fa-IR" sz="3200" b="1" dirty="0" smtClean="0">
              <a:solidFill>
                <a:srgbClr val="FF0000"/>
              </a:solidFill>
              <a:latin typeface="Neirizi" pitchFamily="2" charset="0"/>
              <a:cs typeface="Neirizi" pitchFamily="2" charset="0"/>
            </a:endParaRPr>
          </a:p>
          <a:p>
            <a:pPr algn="ctr" rtl="1">
              <a:lnSpc>
                <a:spcPct val="150000"/>
              </a:lnSpc>
            </a:pPr>
            <a:r>
              <a:rPr lang="ar-SA" sz="3200" b="1" dirty="0" smtClean="0">
                <a:solidFill>
                  <a:srgbClr val="92D050"/>
                </a:solidFill>
                <a:latin typeface="Neirizi" pitchFamily="2" charset="0"/>
                <a:cs typeface="Neirizi" pitchFamily="2" charset="0"/>
              </a:rPr>
              <a:t> اَلْحَمْدُ لِلَّهِ عَلى عَظيمِ رَزِيَّتى</a:t>
            </a:r>
            <a:endParaRPr lang="en-US" sz="2800" dirty="0">
              <a:solidFill>
                <a:srgbClr val="92D050"/>
              </a:solidFill>
              <a:latin typeface="Neirizi" pitchFamily="2" charset="0"/>
              <a:cs typeface="Neirizi" pitchFamily="2" charset="0"/>
            </a:endParaRPr>
          </a:p>
        </p:txBody>
      </p:sp>
      <p:pic>
        <p:nvPicPr>
          <p:cNvPr id="6" name="Picture 5" descr="Untitled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02001" y="228600"/>
            <a:ext cx="6382652" cy="633984"/>
          </a:xfrm>
          <a:prstGeom prst="rect">
            <a:avLst/>
          </a:prstGeom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85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385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385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385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999217_503678853052511_471180866_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906000" cy="685799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4880537"/>
            <a:ext cx="9906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ctr" rtl="1">
              <a:lnSpc>
                <a:spcPct val="150000"/>
              </a:lnSpc>
            </a:pPr>
            <a:r>
              <a:rPr lang="ar-SA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اَللّهُمَّ ارْزُقْنى شَفاعَةَ الْحُسَيْنِ يَوْمَ الْوُرُودِ </a:t>
            </a:r>
            <a:endParaRPr lang="fa-IR" sz="28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irizi" pitchFamily="2" charset="0"/>
              <a:cs typeface="Neirizi" pitchFamily="2" charset="0"/>
            </a:endParaRPr>
          </a:p>
          <a:p>
            <a:pPr marL="514350" indent="-514350" algn="ctr" rtl="1">
              <a:lnSpc>
                <a:spcPct val="150000"/>
              </a:lnSpc>
            </a:pPr>
            <a:r>
              <a:rPr lang="ar-SA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وَ ثَبِّتْ لى قَدَمَ صِدْقٍ عِنْدَكَ مَعَ الْحُسَيْنِ وَ اَصْحابِ الْحُسَيْنِ </a:t>
            </a:r>
            <a:endParaRPr lang="fa-IR" sz="28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irizi" pitchFamily="2" charset="0"/>
              <a:cs typeface="Neirizi" pitchFamily="2" charset="0"/>
            </a:endParaRPr>
          </a:p>
          <a:p>
            <a:pPr marL="514350" indent="-514350" algn="ctr" rtl="1">
              <a:lnSpc>
                <a:spcPct val="150000"/>
              </a:lnSpc>
            </a:pPr>
            <a:r>
              <a:rPr lang="ar-SA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irizi" pitchFamily="2" charset="0"/>
                <a:cs typeface="Neirizi" pitchFamily="2" charset="0"/>
              </a:rPr>
              <a:t>الَّذينَ بَذَلُوا مُهَجَهُمْ دُونَ الْحُسَيْنِ عَلَيْهِ السَّلامُ</a:t>
            </a:r>
            <a:endParaRPr lang="en-US" sz="2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irizi" pitchFamily="2" charset="0"/>
              <a:cs typeface="Neirizi" pitchFamily="2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Ya-SarAllah.jpg"/>
          <p:cNvPicPr>
            <a:picLocks noChangeAspect="1"/>
          </p:cNvPicPr>
          <p:nvPr/>
        </p:nvPicPr>
        <p:blipFill>
          <a:blip r:embed="rId2" cstate="print"/>
          <a:srcRect t="23333" r="32301"/>
          <a:stretch>
            <a:fillRect/>
          </a:stretch>
        </p:blipFill>
        <p:spPr>
          <a:xfrm>
            <a:off x="-60975" y="-7913"/>
            <a:ext cx="9966975" cy="686591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4953001"/>
            <a:ext cx="102362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SA" sz="2800" b="1" dirty="0">
                <a:solidFill>
                  <a:schemeClr val="bg1"/>
                </a:solidFill>
                <a:latin typeface="Neirizi" pitchFamily="2" charset="0"/>
                <a:cs typeface="Neirizi" pitchFamily="2" charset="0"/>
              </a:rPr>
              <a:t>اَلسَّلامُ عَلَيْكَ يَابْنَ فاطِمَةَ سَيِّدَةِ نِساَّءِ </a:t>
            </a:r>
            <a:r>
              <a:rPr lang="ar-SA" sz="2800" b="1" dirty="0" smtClean="0">
                <a:solidFill>
                  <a:schemeClr val="bg1"/>
                </a:solidFill>
                <a:latin typeface="Neirizi" pitchFamily="2" charset="0"/>
                <a:cs typeface="Neirizi" pitchFamily="2" charset="0"/>
              </a:rPr>
              <a:t>الْعالَمينَ</a:t>
            </a:r>
            <a:endParaRPr lang="fa-IR" sz="2800" b="1" dirty="0" smtClean="0">
              <a:solidFill>
                <a:schemeClr val="bg1"/>
              </a:solidFill>
              <a:latin typeface="Neirizi" pitchFamily="2" charset="0"/>
              <a:cs typeface="Neirizi" pitchFamily="2" charset="0"/>
            </a:endParaRPr>
          </a:p>
          <a:p>
            <a:pPr algn="ctr" rtl="1">
              <a:lnSpc>
                <a:spcPct val="150000"/>
              </a:lnSpc>
            </a:pPr>
            <a:r>
              <a:rPr lang="ar-SA" sz="2800" b="1" dirty="0" smtClean="0">
                <a:solidFill>
                  <a:schemeClr val="bg1"/>
                </a:solidFill>
                <a:latin typeface="Neirizi" pitchFamily="2" charset="0"/>
                <a:cs typeface="Neirizi" pitchFamily="2" charset="0"/>
              </a:rPr>
              <a:t> </a:t>
            </a:r>
            <a:r>
              <a:rPr lang="ar-SA" sz="2800" b="1" dirty="0">
                <a:solidFill>
                  <a:schemeClr val="bg1"/>
                </a:solidFill>
                <a:latin typeface="Neirizi" pitchFamily="2" charset="0"/>
                <a:cs typeface="Neirizi" pitchFamily="2" charset="0"/>
              </a:rPr>
              <a:t>اَلسَّلامُ عَلَيْكَ يا ثارَ </a:t>
            </a:r>
            <a:r>
              <a:rPr lang="ar-SA" sz="2800" b="1" dirty="0" smtClean="0">
                <a:solidFill>
                  <a:schemeClr val="bg1"/>
                </a:solidFill>
                <a:latin typeface="Neirizi" pitchFamily="2" charset="0"/>
                <a:cs typeface="Neirizi" pitchFamily="2" charset="0"/>
              </a:rPr>
              <a:t>اللَّهِ </a:t>
            </a:r>
            <a:r>
              <a:rPr lang="ar-SA" sz="2800" b="1" dirty="0">
                <a:solidFill>
                  <a:schemeClr val="bg1"/>
                </a:solidFill>
                <a:latin typeface="Neirizi" pitchFamily="2" charset="0"/>
                <a:cs typeface="Neirizi" pitchFamily="2" charset="0"/>
              </a:rPr>
              <a:t>وَ ابْنَ </a:t>
            </a:r>
            <a:r>
              <a:rPr lang="ar-SA" sz="2800" b="1" dirty="0" smtClean="0">
                <a:solidFill>
                  <a:schemeClr val="bg1"/>
                </a:solidFill>
                <a:latin typeface="Neirizi" pitchFamily="2" charset="0"/>
                <a:cs typeface="Neirizi" pitchFamily="2" charset="0"/>
              </a:rPr>
              <a:t>ثارِهِ </a:t>
            </a:r>
            <a:r>
              <a:rPr lang="ar-SA" sz="2800" b="1" dirty="0">
                <a:solidFill>
                  <a:schemeClr val="bg1"/>
                </a:solidFill>
                <a:latin typeface="Neirizi" pitchFamily="2" charset="0"/>
                <a:cs typeface="Neirizi" pitchFamily="2" charset="0"/>
              </a:rPr>
              <a:t>وَ الْوِتْرَ الْمَوْتُورَ</a:t>
            </a:r>
            <a:endParaRPr lang="en-US" sz="2600" dirty="0">
              <a:solidFill>
                <a:schemeClr val="bg1"/>
              </a:solidFill>
              <a:latin typeface="Neirizi" pitchFamily="2" charset="0"/>
              <a:cs typeface="Neirizi" pitchFamily="2" charset="0"/>
            </a:endParaRP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231.jpg"/>
          <p:cNvPicPr>
            <a:picLocks noChangeAspect="1"/>
          </p:cNvPicPr>
          <p:nvPr/>
        </p:nvPicPr>
        <p:blipFill>
          <a:blip r:embed="rId2" cstate="print"/>
          <a:srcRect b="10000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42950" y="1219201"/>
            <a:ext cx="8585200" cy="138499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SA" sz="2800" b="1" dirty="0">
                <a:solidFill>
                  <a:srgbClr val="FFC000"/>
                </a:solidFill>
                <a:latin typeface="Neirizi" pitchFamily="2" charset="0"/>
                <a:cs typeface="Neirizi" pitchFamily="2" charset="0"/>
              </a:rPr>
              <a:t>اَلسَّلامُ عَلَيْكَ </a:t>
            </a:r>
            <a:r>
              <a:rPr lang="ar-SA" sz="2800" b="1" dirty="0" smtClean="0">
                <a:solidFill>
                  <a:srgbClr val="FFC000"/>
                </a:solidFill>
                <a:latin typeface="Neirizi" pitchFamily="2" charset="0"/>
                <a:cs typeface="Neirizi" pitchFamily="2" charset="0"/>
              </a:rPr>
              <a:t>وَ</a:t>
            </a:r>
            <a:r>
              <a:rPr lang="fa-IR" sz="2800" b="1" dirty="0" smtClean="0">
                <a:solidFill>
                  <a:srgbClr val="FFC000"/>
                </a:solidFill>
                <a:latin typeface="Neirizi" pitchFamily="2" charset="0"/>
                <a:cs typeface="Neirizi" pitchFamily="2" charset="0"/>
              </a:rPr>
              <a:t> </a:t>
            </a:r>
            <a:r>
              <a:rPr lang="ar-SA" sz="2800" b="1" dirty="0" smtClean="0">
                <a:solidFill>
                  <a:srgbClr val="FFC000"/>
                </a:solidFill>
                <a:latin typeface="Neirizi" pitchFamily="2" charset="0"/>
                <a:cs typeface="Neirizi" pitchFamily="2" charset="0"/>
              </a:rPr>
              <a:t>عَلَى الاَرْواحِ </a:t>
            </a:r>
            <a:r>
              <a:rPr lang="ar-SA" sz="2800" b="1" dirty="0">
                <a:solidFill>
                  <a:srgbClr val="FFC000"/>
                </a:solidFill>
                <a:latin typeface="Neirizi" pitchFamily="2" charset="0"/>
                <a:cs typeface="Neirizi" pitchFamily="2" charset="0"/>
              </a:rPr>
              <a:t>الَّتى حَلَّتْ </a:t>
            </a:r>
            <a:r>
              <a:rPr lang="ar-SA" sz="2800" b="1" dirty="0" smtClean="0">
                <a:solidFill>
                  <a:srgbClr val="FFC000"/>
                </a:solidFill>
                <a:latin typeface="Neirizi" pitchFamily="2" charset="0"/>
                <a:cs typeface="Neirizi" pitchFamily="2" charset="0"/>
              </a:rPr>
              <a:t>بِفِناَّئِكَ</a:t>
            </a:r>
            <a:endParaRPr lang="en-US" sz="2800" b="1" dirty="0" smtClean="0">
              <a:solidFill>
                <a:srgbClr val="FFC000"/>
              </a:solidFill>
              <a:latin typeface="Neirizi" pitchFamily="2" charset="0"/>
              <a:cs typeface="Neirizi" pitchFamily="2" charset="0"/>
            </a:endParaRPr>
          </a:p>
          <a:p>
            <a:pPr algn="ctr" rtl="1">
              <a:lnSpc>
                <a:spcPct val="150000"/>
              </a:lnSpc>
            </a:pPr>
            <a:r>
              <a:rPr lang="ar-SA" sz="2800" b="1" dirty="0" smtClean="0">
                <a:solidFill>
                  <a:srgbClr val="FFC000"/>
                </a:solidFill>
                <a:latin typeface="Neirizi" pitchFamily="2" charset="0"/>
                <a:cs typeface="Neirizi" pitchFamily="2" charset="0"/>
              </a:rPr>
              <a:t>عَلَيْكُمْ </a:t>
            </a:r>
            <a:r>
              <a:rPr lang="ar-SA" sz="2800" b="1" dirty="0">
                <a:solidFill>
                  <a:srgbClr val="FFC000"/>
                </a:solidFill>
                <a:latin typeface="Neirizi" pitchFamily="2" charset="0"/>
                <a:cs typeface="Neirizi" pitchFamily="2" charset="0"/>
              </a:rPr>
              <a:t>مِنّى جَميعاً سَلامُ </a:t>
            </a:r>
            <a:r>
              <a:rPr lang="ar-SA" sz="2800" b="1" dirty="0" smtClean="0">
                <a:solidFill>
                  <a:srgbClr val="FFC000"/>
                </a:solidFill>
                <a:latin typeface="Neirizi" pitchFamily="2" charset="0"/>
                <a:cs typeface="Neirizi" pitchFamily="2" charset="0"/>
              </a:rPr>
              <a:t>اللَّهِ </a:t>
            </a:r>
            <a:r>
              <a:rPr lang="ar-SA" sz="2800" b="1" dirty="0">
                <a:solidFill>
                  <a:srgbClr val="FFC000"/>
                </a:solidFill>
                <a:latin typeface="Neirizi" pitchFamily="2" charset="0"/>
                <a:cs typeface="Neirizi" pitchFamily="2" charset="0"/>
              </a:rPr>
              <a:t>اَبَداً ما بَقيتُ وَ بَقِىَ اللَّيْلُ </a:t>
            </a:r>
            <a:r>
              <a:rPr lang="ar-SA" sz="2800" b="1" dirty="0" smtClean="0">
                <a:solidFill>
                  <a:srgbClr val="FFC000"/>
                </a:solidFill>
                <a:latin typeface="Neirizi" pitchFamily="2" charset="0"/>
                <a:cs typeface="Neirizi" pitchFamily="2" charset="0"/>
              </a:rPr>
              <a:t>وَالنَّهارُ </a:t>
            </a:r>
            <a:endParaRPr lang="en-US" sz="2400" dirty="0">
              <a:solidFill>
                <a:srgbClr val="FFC000"/>
              </a:solidFill>
              <a:latin typeface="Neirizi" pitchFamily="2" charset="0"/>
              <a:cs typeface="Neirizi" pitchFamily="2" charset="0"/>
            </a:endParaRP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یا اباعبدا...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65100" y="5105400"/>
            <a:ext cx="8585200" cy="1569660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SA" sz="3200" b="1" dirty="0" smtClean="0">
                <a:solidFill>
                  <a:srgbClr val="FF0000"/>
                </a:solidFill>
                <a:latin typeface="Neirizi" pitchFamily="2" charset="0"/>
                <a:cs typeface="Neirizi" pitchFamily="2" charset="0"/>
              </a:rPr>
              <a:t>لَقَدْ </a:t>
            </a:r>
            <a:r>
              <a:rPr lang="ar-SA" sz="3200" b="1" dirty="0">
                <a:solidFill>
                  <a:srgbClr val="FF0000"/>
                </a:solidFill>
                <a:latin typeface="Neirizi" pitchFamily="2" charset="0"/>
                <a:cs typeface="Neirizi" pitchFamily="2" charset="0"/>
              </a:rPr>
              <a:t>عَظُمَتِ الرَّزِيَّةُ وَ جَلَّتْ وَ عَظُمَتِ الْمُصيبَةُ </a:t>
            </a:r>
            <a:endParaRPr lang="fa-IR" sz="3200" b="1" dirty="0" smtClean="0">
              <a:solidFill>
                <a:srgbClr val="FF0000"/>
              </a:solidFill>
              <a:latin typeface="Neirizi" pitchFamily="2" charset="0"/>
              <a:cs typeface="Neirizi" pitchFamily="2" charset="0"/>
            </a:endParaRPr>
          </a:p>
          <a:p>
            <a:pPr algn="ctr" rtl="1">
              <a:lnSpc>
                <a:spcPct val="150000"/>
              </a:lnSpc>
            </a:pPr>
            <a:r>
              <a:rPr lang="ar-SA" sz="3200" b="1" dirty="0" smtClean="0">
                <a:solidFill>
                  <a:srgbClr val="FF0000"/>
                </a:solidFill>
                <a:latin typeface="Neirizi" pitchFamily="2" charset="0"/>
                <a:cs typeface="Neirizi" pitchFamily="2" charset="0"/>
              </a:rPr>
              <a:t>بِكَ </a:t>
            </a:r>
            <a:r>
              <a:rPr lang="ar-SA" sz="3200" b="1" dirty="0">
                <a:solidFill>
                  <a:srgbClr val="FF0000"/>
                </a:solidFill>
                <a:latin typeface="Neirizi" pitchFamily="2" charset="0"/>
                <a:cs typeface="Neirizi" pitchFamily="2" charset="0"/>
              </a:rPr>
              <a:t>عَلَيْنا وَ عَلى جَميعِ </a:t>
            </a:r>
            <a:r>
              <a:rPr lang="ar-SA" sz="3200" b="1" dirty="0" smtClean="0">
                <a:solidFill>
                  <a:srgbClr val="FF0000"/>
                </a:solidFill>
                <a:latin typeface="Neirizi" pitchFamily="2" charset="0"/>
                <a:cs typeface="Neirizi" pitchFamily="2" charset="0"/>
              </a:rPr>
              <a:t>اَهْل ِالاِسْلامِ</a:t>
            </a:r>
            <a:endParaRPr lang="en-US" sz="3200" dirty="0">
              <a:solidFill>
                <a:srgbClr val="FF0000"/>
              </a:solidFill>
              <a:latin typeface="Neirizi" pitchFamily="2" charset="0"/>
              <a:cs typeface="Neirizi" pitchFamily="2" charset="0"/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231.jpg"/>
          <p:cNvPicPr>
            <a:picLocks noChangeAspect="1"/>
          </p:cNvPicPr>
          <p:nvPr/>
        </p:nvPicPr>
        <p:blipFill>
          <a:blip r:embed="rId2" cstate="print"/>
          <a:srcRect b="10000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914401"/>
            <a:ext cx="9906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800" b="1" dirty="0" smtClean="0">
                <a:solidFill>
                  <a:srgbClr val="FFFF00"/>
                </a:solidFill>
                <a:latin typeface="Neirizi" pitchFamily="2" charset="0"/>
                <a:cs typeface="Neirizi" pitchFamily="2" charset="0"/>
              </a:rPr>
              <a:t>و</a:t>
            </a:r>
            <a:r>
              <a:rPr lang="ar-SA" sz="2800" b="1" dirty="0" smtClean="0">
                <a:solidFill>
                  <a:srgbClr val="FFFF00"/>
                </a:solidFill>
                <a:latin typeface="Neirizi" pitchFamily="2" charset="0"/>
                <a:cs typeface="Neirizi" pitchFamily="2" charset="0"/>
              </a:rPr>
              <a:t>َ</a:t>
            </a:r>
            <a:r>
              <a:rPr lang="fa-IR" sz="2800" b="1" dirty="0" smtClean="0">
                <a:solidFill>
                  <a:srgbClr val="FFFF00"/>
                </a:solidFill>
                <a:latin typeface="Neirizi" pitchFamily="2" charset="0"/>
                <a:cs typeface="Neirizi" pitchFamily="2" charset="0"/>
              </a:rPr>
              <a:t> </a:t>
            </a:r>
            <a:r>
              <a:rPr lang="ar-SA" sz="2800" b="1" dirty="0" smtClean="0">
                <a:solidFill>
                  <a:srgbClr val="FFFF00"/>
                </a:solidFill>
                <a:latin typeface="Neirizi" pitchFamily="2" charset="0"/>
                <a:cs typeface="Neirizi" pitchFamily="2" charset="0"/>
              </a:rPr>
              <a:t>جَلَّتْ </a:t>
            </a:r>
            <a:r>
              <a:rPr lang="ar-SA" sz="2800" b="1" dirty="0">
                <a:solidFill>
                  <a:srgbClr val="FFFF00"/>
                </a:solidFill>
                <a:latin typeface="Neirizi" pitchFamily="2" charset="0"/>
                <a:cs typeface="Neirizi" pitchFamily="2" charset="0"/>
              </a:rPr>
              <a:t>وَ عَظُمَتْ مُصيبَتُكَ فِى السَّمواتِ عَلى جَميعِ </a:t>
            </a:r>
            <a:r>
              <a:rPr lang="ar-SA" sz="2800" b="1" dirty="0" smtClean="0">
                <a:solidFill>
                  <a:srgbClr val="FFFF00"/>
                </a:solidFill>
                <a:latin typeface="Neirizi" pitchFamily="2" charset="0"/>
                <a:cs typeface="Neirizi" pitchFamily="2" charset="0"/>
              </a:rPr>
              <a:t>اَهْلِ </a:t>
            </a:r>
            <a:r>
              <a:rPr lang="ar-SA" sz="2800" b="1" dirty="0">
                <a:solidFill>
                  <a:srgbClr val="FFFF00"/>
                </a:solidFill>
                <a:latin typeface="Neirizi" pitchFamily="2" charset="0"/>
                <a:cs typeface="Neirizi" pitchFamily="2" charset="0"/>
              </a:rPr>
              <a:t>السَّمواتِ فَلَعَنَ </a:t>
            </a:r>
            <a:r>
              <a:rPr lang="ar-SA" sz="2800" b="1" dirty="0" smtClean="0">
                <a:solidFill>
                  <a:srgbClr val="FFFF00"/>
                </a:solidFill>
                <a:latin typeface="Neirizi" pitchFamily="2" charset="0"/>
                <a:cs typeface="Neirizi" pitchFamily="2" charset="0"/>
              </a:rPr>
              <a:t>اللَّهُ </a:t>
            </a:r>
            <a:r>
              <a:rPr lang="ar-SA" sz="2800" b="1" dirty="0">
                <a:solidFill>
                  <a:srgbClr val="FFFF00"/>
                </a:solidFill>
                <a:latin typeface="Neirizi" pitchFamily="2" charset="0"/>
                <a:cs typeface="Neirizi" pitchFamily="2" charset="0"/>
              </a:rPr>
              <a:t>اُمَّةً اَسَّسَتْ اَساسَ الظُّلْمِ وَ الْجَوْرِ عَلَيْكُمْ </a:t>
            </a:r>
            <a:r>
              <a:rPr lang="ar-SA" sz="2800" b="1" dirty="0" smtClean="0">
                <a:solidFill>
                  <a:srgbClr val="FFFF00"/>
                </a:solidFill>
                <a:latin typeface="Neirizi" pitchFamily="2" charset="0"/>
                <a:cs typeface="Neirizi" pitchFamily="2" charset="0"/>
              </a:rPr>
              <a:t>اَهْلَ </a:t>
            </a:r>
            <a:r>
              <a:rPr lang="ar-SA" sz="2800" b="1" dirty="0">
                <a:solidFill>
                  <a:srgbClr val="FFFF00"/>
                </a:solidFill>
                <a:latin typeface="Neirizi" pitchFamily="2" charset="0"/>
                <a:cs typeface="Neirizi" pitchFamily="2" charset="0"/>
              </a:rPr>
              <a:t>الْبَيْتِ</a:t>
            </a:r>
            <a:endParaRPr lang="en-US" sz="2600" dirty="0">
              <a:solidFill>
                <a:srgbClr val="FFFF00"/>
              </a:solidFill>
              <a:latin typeface="Neirizi" pitchFamily="2" charset="0"/>
              <a:cs typeface="Neirizi" pitchFamily="2" charset="0"/>
            </a:endParaRP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pixnama_com_7eef801c196ecc452d6d188dfa663057_6912211576178185173321381571209151975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5181601"/>
            <a:ext cx="9906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SA" sz="2800" b="1" dirty="0">
                <a:solidFill>
                  <a:schemeClr val="bg1"/>
                </a:solidFill>
                <a:latin typeface="Neirizi" pitchFamily="2" charset="0"/>
                <a:cs typeface="Neirizi" pitchFamily="2" charset="0"/>
              </a:rPr>
              <a:t>وَ لَعَنَ </a:t>
            </a:r>
            <a:r>
              <a:rPr lang="ar-SA" sz="2800" b="1" dirty="0" smtClean="0">
                <a:solidFill>
                  <a:schemeClr val="bg1"/>
                </a:solidFill>
                <a:latin typeface="Neirizi" pitchFamily="2" charset="0"/>
                <a:cs typeface="Neirizi" pitchFamily="2" charset="0"/>
              </a:rPr>
              <a:t>اللَّهُ </a:t>
            </a:r>
            <a:r>
              <a:rPr lang="ar-SA" sz="2800" b="1" dirty="0">
                <a:solidFill>
                  <a:schemeClr val="bg1"/>
                </a:solidFill>
                <a:latin typeface="Neirizi" pitchFamily="2" charset="0"/>
                <a:cs typeface="Neirizi" pitchFamily="2" charset="0"/>
              </a:rPr>
              <a:t>اُمَّةً دَفَعَتْكُمْ عَنْ مَقامِكُمْ </a:t>
            </a:r>
            <a:endParaRPr lang="fa-IR" sz="2800" b="1" dirty="0" smtClean="0">
              <a:solidFill>
                <a:schemeClr val="bg1"/>
              </a:solidFill>
              <a:latin typeface="Neirizi" pitchFamily="2" charset="0"/>
              <a:cs typeface="Neirizi" pitchFamily="2" charset="0"/>
            </a:endParaRPr>
          </a:p>
          <a:p>
            <a:pPr algn="ctr" rtl="1">
              <a:lnSpc>
                <a:spcPct val="150000"/>
              </a:lnSpc>
            </a:pPr>
            <a:r>
              <a:rPr lang="ar-SA" sz="2800" b="1" dirty="0" smtClean="0">
                <a:solidFill>
                  <a:schemeClr val="bg1"/>
                </a:solidFill>
                <a:latin typeface="Neirizi" pitchFamily="2" charset="0"/>
                <a:cs typeface="Neirizi" pitchFamily="2" charset="0"/>
              </a:rPr>
              <a:t>و </a:t>
            </a:r>
            <a:r>
              <a:rPr lang="ar-SA" sz="2800" b="1" dirty="0">
                <a:solidFill>
                  <a:schemeClr val="bg1"/>
                </a:solidFill>
                <a:latin typeface="Neirizi" pitchFamily="2" charset="0"/>
                <a:cs typeface="Neirizi" pitchFamily="2" charset="0"/>
              </a:rPr>
              <a:t>َاَزالَتْكُمْ عَنْ مَراتِبِكُمُ الَّتى رَتَّبَكُمُ </a:t>
            </a:r>
            <a:r>
              <a:rPr lang="ar-SA" sz="2800" b="1" dirty="0" smtClean="0">
                <a:solidFill>
                  <a:schemeClr val="bg1"/>
                </a:solidFill>
                <a:latin typeface="Neirizi" pitchFamily="2" charset="0"/>
                <a:cs typeface="Neirizi" pitchFamily="2" charset="0"/>
              </a:rPr>
              <a:t>اللَّهُ فيها</a:t>
            </a:r>
            <a:endParaRPr lang="en-US" sz="2600" dirty="0">
              <a:solidFill>
                <a:schemeClr val="bg1"/>
              </a:solidFill>
              <a:latin typeface="Neirizi" pitchFamily="2" charset="0"/>
              <a:cs typeface="Neirizi" pitchFamily="2" charset="0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pixnama_com_7eef801c196ecc452d6d188dfa663057_6912211576178185173321381571209151975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5334001"/>
            <a:ext cx="9906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SA" sz="2800" b="1" dirty="0">
                <a:solidFill>
                  <a:srgbClr val="FF0000"/>
                </a:solidFill>
                <a:latin typeface="Neirizi" pitchFamily="2" charset="0"/>
                <a:cs typeface="Neirizi" pitchFamily="2" charset="0"/>
              </a:rPr>
              <a:t>و َلَعَنَ </a:t>
            </a:r>
            <a:r>
              <a:rPr lang="ar-SA" sz="2800" b="1" dirty="0" smtClean="0">
                <a:solidFill>
                  <a:srgbClr val="FF0000"/>
                </a:solidFill>
                <a:latin typeface="Neirizi" pitchFamily="2" charset="0"/>
                <a:cs typeface="Neirizi" pitchFamily="2" charset="0"/>
              </a:rPr>
              <a:t>اللَّهُ </a:t>
            </a:r>
            <a:r>
              <a:rPr lang="ar-SA" sz="2800" b="1" dirty="0">
                <a:solidFill>
                  <a:srgbClr val="FF0000"/>
                </a:solidFill>
                <a:latin typeface="Neirizi" pitchFamily="2" charset="0"/>
                <a:cs typeface="Neirizi" pitchFamily="2" charset="0"/>
              </a:rPr>
              <a:t>اُمَّةً قَتَلَتْكُمْ </a:t>
            </a:r>
            <a:endParaRPr lang="fa-IR" sz="2800" b="1" dirty="0" smtClean="0">
              <a:solidFill>
                <a:srgbClr val="FF0000"/>
              </a:solidFill>
              <a:latin typeface="Neirizi" pitchFamily="2" charset="0"/>
              <a:cs typeface="Neirizi" pitchFamily="2" charset="0"/>
            </a:endParaRPr>
          </a:p>
          <a:p>
            <a:pPr algn="ctr" rtl="1">
              <a:lnSpc>
                <a:spcPct val="150000"/>
              </a:lnSpc>
            </a:pPr>
            <a:r>
              <a:rPr lang="ar-SA" sz="2800" b="1" dirty="0" smtClean="0">
                <a:solidFill>
                  <a:srgbClr val="C00000"/>
                </a:solidFill>
                <a:latin typeface="Neirizi" pitchFamily="2" charset="0"/>
                <a:cs typeface="Neirizi" pitchFamily="2" charset="0"/>
              </a:rPr>
              <a:t>وَ </a:t>
            </a:r>
            <a:r>
              <a:rPr lang="ar-SA" sz="2800" b="1" dirty="0">
                <a:solidFill>
                  <a:srgbClr val="C00000"/>
                </a:solidFill>
                <a:latin typeface="Neirizi" pitchFamily="2" charset="0"/>
                <a:cs typeface="Neirizi" pitchFamily="2" charset="0"/>
              </a:rPr>
              <a:t>لَعَنَ </a:t>
            </a:r>
            <a:r>
              <a:rPr lang="ar-SA" sz="2800" b="1" dirty="0" smtClean="0">
                <a:solidFill>
                  <a:srgbClr val="C00000"/>
                </a:solidFill>
                <a:latin typeface="Neirizi" pitchFamily="2" charset="0"/>
                <a:cs typeface="Neirizi" pitchFamily="2" charset="0"/>
              </a:rPr>
              <a:t>اللَّهُ الْمُمَهِّدينَ لَهُمْ </a:t>
            </a:r>
            <a:r>
              <a:rPr lang="ar-SA" sz="2800" b="1" dirty="0">
                <a:solidFill>
                  <a:srgbClr val="C00000"/>
                </a:solidFill>
                <a:latin typeface="Neirizi" pitchFamily="2" charset="0"/>
                <a:cs typeface="Neirizi" pitchFamily="2" charset="0"/>
              </a:rPr>
              <a:t>بِالتَّمْكينِ مِنْ قِتالِكُمْ</a:t>
            </a:r>
            <a:endParaRPr lang="en-US" sz="2400" dirty="0">
              <a:solidFill>
                <a:srgbClr val="C00000"/>
              </a:solidFill>
              <a:latin typeface="Neirizi" pitchFamily="2" charset="0"/>
              <a:cs typeface="Neirizi" pitchFamily="2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949</TotalTime>
  <Words>729</Words>
  <Application>Microsoft Office PowerPoint</Application>
  <PresentationFormat>A4 Paper (210x297 mm)</PresentationFormat>
  <Paragraphs>93</Paragraphs>
  <Slides>38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Office Theme</vt:lpstr>
      <vt:lpstr>Slide 1</vt:lpstr>
      <vt:lpstr>زیارت عاشورا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pc24</dc:creator>
  <cp:lastModifiedBy>P3</cp:lastModifiedBy>
  <cp:revision>104</cp:revision>
  <dcterms:created xsi:type="dcterms:W3CDTF">2013-11-05T12:07:03Z</dcterms:created>
  <dcterms:modified xsi:type="dcterms:W3CDTF">2015-03-10T14:38:25Z</dcterms:modified>
</cp:coreProperties>
</file>